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18"/>
  </p:notesMasterIdLst>
  <p:sldIdLst>
    <p:sldId id="256" r:id="rId2"/>
    <p:sldId id="257" r:id="rId3"/>
    <p:sldId id="262" r:id="rId4"/>
    <p:sldId id="258" r:id="rId5"/>
    <p:sldId id="260" r:id="rId6"/>
    <p:sldId id="276" r:id="rId7"/>
    <p:sldId id="261" r:id="rId8"/>
    <p:sldId id="277" r:id="rId9"/>
    <p:sldId id="263" r:id="rId10"/>
    <p:sldId id="265" r:id="rId11"/>
    <p:sldId id="269" r:id="rId12"/>
    <p:sldId id="266" r:id="rId13"/>
    <p:sldId id="272" r:id="rId14"/>
    <p:sldId id="270" r:id="rId15"/>
    <p:sldId id="273" r:id="rId16"/>
    <p:sldId id="278"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41" autoAdjust="0"/>
    <p:restoredTop sz="94660"/>
  </p:normalViewPr>
  <p:slideViewPr>
    <p:cSldViewPr snapToGrid="0">
      <p:cViewPr varScale="1">
        <p:scale>
          <a:sx n="78" d="100"/>
          <a:sy n="78" d="100"/>
        </p:scale>
        <p:origin x="859"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hith Rapelly" userId="4bdf0a1d09623fd0" providerId="LiveId" clId="{9C9097C2-31BD-4424-AE43-F8BFF061E6D8}"/>
    <pc:docChg chg="modSld">
      <pc:chgData name="Sahith Rapelly" userId="4bdf0a1d09623fd0" providerId="LiveId" clId="{9C9097C2-31BD-4424-AE43-F8BFF061E6D8}" dt="2025-01-28T15:22:18.491" v="0" actId="20577"/>
      <pc:docMkLst>
        <pc:docMk/>
      </pc:docMkLst>
      <pc:sldChg chg="modSp mod">
        <pc:chgData name="Sahith Rapelly" userId="4bdf0a1d09623fd0" providerId="LiveId" clId="{9C9097C2-31BD-4424-AE43-F8BFF061E6D8}" dt="2025-01-28T15:22:18.491" v="0" actId="20577"/>
        <pc:sldMkLst>
          <pc:docMk/>
          <pc:sldMk cId="3214040449" sldId="263"/>
        </pc:sldMkLst>
        <pc:spChg chg="mod">
          <ac:chgData name="Sahith Rapelly" userId="4bdf0a1d09623fd0" providerId="LiveId" clId="{9C9097C2-31BD-4424-AE43-F8BFF061E6D8}" dt="2025-01-28T15:22:18.491" v="0" actId="20577"/>
          <ac:spMkLst>
            <pc:docMk/>
            <pc:sldMk cId="3214040449" sldId="263"/>
            <ac:spMk id="3" creationId="{9D2F77D5-3813-5B17-C517-0DDFCB5DD2B8}"/>
          </ac:spMkLst>
        </pc:spChg>
      </pc:sldChg>
    </pc:docChg>
  </pc:docChgLst>
  <pc:docChgLst>
    <pc:chgData name="Sahith Rapelly" userId="4bdf0a1d09623fd0" providerId="LiveId" clId="{D47F85EB-BDE5-47D4-AE74-E9B95F98BF7E}"/>
    <pc:docChg chg="undo redo custSel addSld delSld modSld sldOrd">
      <pc:chgData name="Sahith Rapelly" userId="4bdf0a1d09623fd0" providerId="LiveId" clId="{D47F85EB-BDE5-47D4-AE74-E9B95F98BF7E}" dt="2024-12-03T17:11:34.110" v="576" actId="14100"/>
      <pc:docMkLst>
        <pc:docMk/>
      </pc:docMkLst>
      <pc:sldChg chg="modSp mod">
        <pc:chgData name="Sahith Rapelly" userId="4bdf0a1d09623fd0" providerId="LiveId" clId="{D47F85EB-BDE5-47D4-AE74-E9B95F98BF7E}" dt="2024-12-03T17:11:34.110" v="576" actId="14100"/>
        <pc:sldMkLst>
          <pc:docMk/>
          <pc:sldMk cId="3577015023" sldId="256"/>
        </pc:sldMkLst>
        <pc:spChg chg="mod">
          <ac:chgData name="Sahith Rapelly" userId="4bdf0a1d09623fd0" providerId="LiveId" clId="{D47F85EB-BDE5-47D4-AE74-E9B95F98BF7E}" dt="2024-12-03T17:11:34.110" v="576" actId="14100"/>
          <ac:spMkLst>
            <pc:docMk/>
            <pc:sldMk cId="3577015023" sldId="256"/>
            <ac:spMk id="2" creationId="{D62620DB-22B1-16E7-A817-582CB17BE6BC}"/>
          </ac:spMkLst>
        </pc:spChg>
        <pc:spChg chg="mod">
          <ac:chgData name="Sahith Rapelly" userId="4bdf0a1d09623fd0" providerId="LiveId" clId="{D47F85EB-BDE5-47D4-AE74-E9B95F98BF7E}" dt="2024-11-21T17:33:25.429" v="347" actId="20577"/>
          <ac:spMkLst>
            <pc:docMk/>
            <pc:sldMk cId="3577015023" sldId="256"/>
            <ac:spMk id="3" creationId="{41BC2F66-46FE-35DF-FE41-660EB64F17A9}"/>
          </ac:spMkLst>
        </pc:spChg>
        <pc:picChg chg="mod">
          <ac:chgData name="Sahith Rapelly" userId="4bdf0a1d09623fd0" providerId="LiveId" clId="{D47F85EB-BDE5-47D4-AE74-E9B95F98BF7E}" dt="2024-12-03T17:11:17.577" v="573" actId="1076"/>
          <ac:picMkLst>
            <pc:docMk/>
            <pc:sldMk cId="3577015023" sldId="256"/>
            <ac:picMk id="4" creationId="{1157D77A-CE91-8D74-AF72-91FD275A99D1}"/>
          </ac:picMkLst>
        </pc:picChg>
      </pc:sldChg>
      <pc:sldChg chg="modSp mod chgLayout">
        <pc:chgData name="Sahith Rapelly" userId="4bdf0a1d09623fd0" providerId="LiveId" clId="{D47F85EB-BDE5-47D4-AE74-E9B95F98BF7E}" dt="2024-11-21T11:25:26.908" v="273" actId="403"/>
        <pc:sldMkLst>
          <pc:docMk/>
          <pc:sldMk cId="342418848" sldId="257"/>
        </pc:sldMkLst>
        <pc:spChg chg="mod ord">
          <ac:chgData name="Sahith Rapelly" userId="4bdf0a1d09623fd0" providerId="LiveId" clId="{D47F85EB-BDE5-47D4-AE74-E9B95F98BF7E}" dt="2024-11-21T11:25:26.908" v="273" actId="403"/>
          <ac:spMkLst>
            <pc:docMk/>
            <pc:sldMk cId="342418848" sldId="257"/>
            <ac:spMk id="2" creationId="{D9568E25-4ECA-48E6-078E-697E8F9BC3AB}"/>
          </ac:spMkLst>
        </pc:spChg>
        <pc:spChg chg="mod ord">
          <ac:chgData name="Sahith Rapelly" userId="4bdf0a1d09623fd0" providerId="LiveId" clId="{D47F85EB-BDE5-47D4-AE74-E9B95F98BF7E}" dt="2024-11-21T11:25:18.909" v="271" actId="404"/>
          <ac:spMkLst>
            <pc:docMk/>
            <pc:sldMk cId="342418848" sldId="257"/>
            <ac:spMk id="3" creationId="{278AACAA-CEEF-DECE-E1D2-703509ECF6C4}"/>
          </ac:spMkLst>
        </pc:spChg>
      </pc:sldChg>
      <pc:sldChg chg="modSp mod">
        <pc:chgData name="Sahith Rapelly" userId="4bdf0a1d09623fd0" providerId="LiveId" clId="{D47F85EB-BDE5-47D4-AE74-E9B95F98BF7E}" dt="2024-11-21T17:33:38.144" v="348" actId="14100"/>
        <pc:sldMkLst>
          <pc:docMk/>
          <pc:sldMk cId="1248262026" sldId="258"/>
        </pc:sldMkLst>
        <pc:spChg chg="mod">
          <ac:chgData name="Sahith Rapelly" userId="4bdf0a1d09623fd0" providerId="LiveId" clId="{D47F85EB-BDE5-47D4-AE74-E9B95F98BF7E}" dt="2024-11-21T11:07:13.510" v="44" actId="1076"/>
          <ac:spMkLst>
            <pc:docMk/>
            <pc:sldMk cId="1248262026" sldId="258"/>
            <ac:spMk id="2" creationId="{4AD54927-75A9-8304-47BD-C22EE12163F9}"/>
          </ac:spMkLst>
        </pc:spChg>
        <pc:spChg chg="mod">
          <ac:chgData name="Sahith Rapelly" userId="4bdf0a1d09623fd0" providerId="LiveId" clId="{D47F85EB-BDE5-47D4-AE74-E9B95F98BF7E}" dt="2024-11-21T17:33:38.144" v="348" actId="14100"/>
          <ac:spMkLst>
            <pc:docMk/>
            <pc:sldMk cId="1248262026" sldId="258"/>
            <ac:spMk id="3" creationId="{83E40114-BB66-9182-9149-581AD0C4BF3C}"/>
          </ac:spMkLst>
        </pc:spChg>
      </pc:sldChg>
      <pc:sldChg chg="modSp mod">
        <pc:chgData name="Sahith Rapelly" userId="4bdf0a1d09623fd0" providerId="LiveId" clId="{D47F85EB-BDE5-47D4-AE74-E9B95F98BF7E}" dt="2024-11-21T17:33:46.883" v="349" actId="14100"/>
        <pc:sldMkLst>
          <pc:docMk/>
          <pc:sldMk cId="4017748372" sldId="259"/>
        </pc:sldMkLst>
      </pc:sldChg>
      <pc:sldChg chg="modSp mod">
        <pc:chgData name="Sahith Rapelly" userId="4bdf0a1d09623fd0" providerId="LiveId" clId="{D47F85EB-BDE5-47D4-AE74-E9B95F98BF7E}" dt="2024-11-21T17:33:55.952" v="350" actId="14100"/>
        <pc:sldMkLst>
          <pc:docMk/>
          <pc:sldMk cId="1306347961" sldId="260"/>
        </pc:sldMkLst>
        <pc:spChg chg="mod">
          <ac:chgData name="Sahith Rapelly" userId="4bdf0a1d09623fd0" providerId="LiveId" clId="{D47F85EB-BDE5-47D4-AE74-E9B95F98BF7E}" dt="2024-11-21T11:07:40.156" v="48" actId="1076"/>
          <ac:spMkLst>
            <pc:docMk/>
            <pc:sldMk cId="1306347961" sldId="260"/>
            <ac:spMk id="2" creationId="{499CE148-E426-0282-F86C-9E5A88E62CAD}"/>
          </ac:spMkLst>
        </pc:spChg>
        <pc:spChg chg="mod">
          <ac:chgData name="Sahith Rapelly" userId="4bdf0a1d09623fd0" providerId="LiveId" clId="{D47F85EB-BDE5-47D4-AE74-E9B95F98BF7E}" dt="2024-11-21T17:33:55.952" v="350" actId="14100"/>
          <ac:spMkLst>
            <pc:docMk/>
            <pc:sldMk cId="1306347961" sldId="260"/>
            <ac:spMk id="3" creationId="{AA48B9EE-C580-29CA-1FE6-72F734571EEE}"/>
          </ac:spMkLst>
        </pc:spChg>
      </pc:sldChg>
      <pc:sldChg chg="modSp mod">
        <pc:chgData name="Sahith Rapelly" userId="4bdf0a1d09623fd0" providerId="LiveId" clId="{D47F85EB-BDE5-47D4-AE74-E9B95F98BF7E}" dt="2024-11-21T17:34:28.411" v="356" actId="255"/>
        <pc:sldMkLst>
          <pc:docMk/>
          <pc:sldMk cId="4194833888" sldId="261"/>
        </pc:sldMkLst>
        <pc:spChg chg="mod">
          <ac:chgData name="Sahith Rapelly" userId="4bdf0a1d09623fd0" providerId="LiveId" clId="{D47F85EB-BDE5-47D4-AE74-E9B95F98BF7E}" dt="2024-11-21T11:27:35.421" v="300" actId="1076"/>
          <ac:spMkLst>
            <pc:docMk/>
            <pc:sldMk cId="4194833888" sldId="261"/>
            <ac:spMk id="2" creationId="{DE77390D-9AEF-C460-64AF-4296B3074601}"/>
          </ac:spMkLst>
        </pc:spChg>
        <pc:spChg chg="mod">
          <ac:chgData name="Sahith Rapelly" userId="4bdf0a1d09623fd0" providerId="LiveId" clId="{D47F85EB-BDE5-47D4-AE74-E9B95F98BF7E}" dt="2024-11-21T17:34:28.411" v="356" actId="255"/>
          <ac:spMkLst>
            <pc:docMk/>
            <pc:sldMk cId="4194833888" sldId="261"/>
            <ac:spMk id="3" creationId="{4A6CC684-2828-76BE-4DE5-AEDF2752F3F1}"/>
          </ac:spMkLst>
        </pc:spChg>
      </pc:sldChg>
      <pc:sldChg chg="modSp mod">
        <pc:chgData name="Sahith Rapelly" userId="4bdf0a1d09623fd0" providerId="LiveId" clId="{D47F85EB-BDE5-47D4-AE74-E9B95F98BF7E}" dt="2024-11-21T11:25:51.211" v="285" actId="6549"/>
        <pc:sldMkLst>
          <pc:docMk/>
          <pc:sldMk cId="1021328003" sldId="262"/>
        </pc:sldMkLst>
        <pc:spChg chg="mod">
          <ac:chgData name="Sahith Rapelly" userId="4bdf0a1d09623fd0" providerId="LiveId" clId="{D47F85EB-BDE5-47D4-AE74-E9B95F98BF7E}" dt="2024-11-21T11:06:55.159" v="39" actId="1076"/>
          <ac:spMkLst>
            <pc:docMk/>
            <pc:sldMk cId="1021328003" sldId="262"/>
            <ac:spMk id="2" creationId="{1867A941-7727-A6C2-E64B-4F0050C3AC22}"/>
          </ac:spMkLst>
        </pc:spChg>
        <pc:spChg chg="mod">
          <ac:chgData name="Sahith Rapelly" userId="4bdf0a1d09623fd0" providerId="LiveId" clId="{D47F85EB-BDE5-47D4-AE74-E9B95F98BF7E}" dt="2024-11-21T11:25:51.211" v="285" actId="6549"/>
          <ac:spMkLst>
            <pc:docMk/>
            <pc:sldMk cId="1021328003" sldId="262"/>
            <ac:spMk id="3" creationId="{214F391C-6892-B2BE-3F1B-1764A79EF2C1}"/>
          </ac:spMkLst>
        </pc:spChg>
      </pc:sldChg>
      <pc:sldChg chg="modSp mod">
        <pc:chgData name="Sahith Rapelly" userId="4bdf0a1d09623fd0" providerId="LiveId" clId="{D47F85EB-BDE5-47D4-AE74-E9B95F98BF7E}" dt="2024-11-21T17:35:38.296" v="369" actId="255"/>
        <pc:sldMkLst>
          <pc:docMk/>
          <pc:sldMk cId="3214040449" sldId="263"/>
        </pc:sldMkLst>
        <pc:spChg chg="mod">
          <ac:chgData name="Sahith Rapelly" userId="4bdf0a1d09623fd0" providerId="LiveId" clId="{D47F85EB-BDE5-47D4-AE74-E9B95F98BF7E}" dt="2024-11-21T11:04:44.854" v="22" actId="1076"/>
          <ac:spMkLst>
            <pc:docMk/>
            <pc:sldMk cId="3214040449" sldId="263"/>
            <ac:spMk id="2" creationId="{EFF1D191-6DD6-1E01-3CBB-E379ACF27BAB}"/>
          </ac:spMkLst>
        </pc:spChg>
        <pc:spChg chg="mod">
          <ac:chgData name="Sahith Rapelly" userId="4bdf0a1d09623fd0" providerId="LiveId" clId="{D47F85EB-BDE5-47D4-AE74-E9B95F98BF7E}" dt="2024-11-21T17:35:38.296" v="369" actId="255"/>
          <ac:spMkLst>
            <pc:docMk/>
            <pc:sldMk cId="3214040449" sldId="263"/>
            <ac:spMk id="3" creationId="{9D2F77D5-3813-5B17-C517-0DDFCB5DD2B8}"/>
          </ac:spMkLst>
        </pc:spChg>
      </pc:sldChg>
      <pc:sldChg chg="del">
        <pc:chgData name="Sahith Rapelly" userId="4bdf0a1d09623fd0" providerId="LiveId" clId="{D47F85EB-BDE5-47D4-AE74-E9B95F98BF7E}" dt="2024-11-21T11:05:45.622" v="32" actId="2696"/>
        <pc:sldMkLst>
          <pc:docMk/>
          <pc:sldMk cId="3844630905" sldId="264"/>
        </pc:sldMkLst>
      </pc:sldChg>
      <pc:sldChg chg="addSp delSp modSp mod">
        <pc:chgData name="Sahith Rapelly" userId="4bdf0a1d09623fd0" providerId="LiveId" clId="{D47F85EB-BDE5-47D4-AE74-E9B95F98BF7E}" dt="2024-11-26T18:44:56.230" v="492" actId="1076"/>
        <pc:sldMkLst>
          <pc:docMk/>
          <pc:sldMk cId="3211028686" sldId="265"/>
        </pc:sldMkLst>
        <pc:spChg chg="mod">
          <ac:chgData name="Sahith Rapelly" userId="4bdf0a1d09623fd0" providerId="LiveId" clId="{D47F85EB-BDE5-47D4-AE74-E9B95F98BF7E}" dt="2024-11-21T17:35:57.751" v="371" actId="20577"/>
          <ac:spMkLst>
            <pc:docMk/>
            <pc:sldMk cId="3211028686" sldId="265"/>
            <ac:spMk id="2" creationId="{F97326B6-5926-58D9-23ED-93F8539E249A}"/>
          </ac:spMkLst>
        </pc:spChg>
        <pc:picChg chg="add mod">
          <ac:chgData name="Sahith Rapelly" userId="4bdf0a1d09623fd0" providerId="LiveId" clId="{D47F85EB-BDE5-47D4-AE74-E9B95F98BF7E}" dt="2024-11-26T18:44:56.230" v="492" actId="1076"/>
          <ac:picMkLst>
            <pc:docMk/>
            <pc:sldMk cId="3211028686" sldId="265"/>
            <ac:picMk id="3" creationId="{D2D34A54-634B-0D94-5AEE-3C64CAEBB66B}"/>
          </ac:picMkLst>
        </pc:picChg>
      </pc:sldChg>
      <pc:sldChg chg="addSp delSp modSp mod ord">
        <pc:chgData name="Sahith Rapelly" userId="4bdf0a1d09623fd0" providerId="LiveId" clId="{D47F85EB-BDE5-47D4-AE74-E9B95F98BF7E}" dt="2024-11-26T18:49:17.054" v="567" actId="1076"/>
        <pc:sldMkLst>
          <pc:docMk/>
          <pc:sldMk cId="871225682" sldId="266"/>
        </pc:sldMkLst>
        <pc:picChg chg="add mod">
          <ac:chgData name="Sahith Rapelly" userId="4bdf0a1d09623fd0" providerId="LiveId" clId="{D47F85EB-BDE5-47D4-AE74-E9B95F98BF7E}" dt="2024-11-26T18:49:17.054" v="567" actId="1076"/>
          <ac:picMkLst>
            <pc:docMk/>
            <pc:sldMk cId="871225682" sldId="266"/>
            <ac:picMk id="3" creationId="{29C99092-FE62-3C12-CD9C-5B88DA073538}"/>
          </ac:picMkLst>
        </pc:picChg>
        <pc:picChg chg="add mod">
          <ac:chgData name="Sahith Rapelly" userId="4bdf0a1d09623fd0" providerId="LiveId" clId="{D47F85EB-BDE5-47D4-AE74-E9B95F98BF7E}" dt="2024-11-26T18:49:10.375" v="566" actId="1076"/>
          <ac:picMkLst>
            <pc:docMk/>
            <pc:sldMk cId="871225682" sldId="266"/>
            <ac:picMk id="4" creationId="{BA4CD4D5-1C23-54FD-517F-C58F3374B23C}"/>
          </ac:picMkLst>
        </pc:picChg>
      </pc:sldChg>
      <pc:sldChg chg="modSp mod">
        <pc:chgData name="Sahith Rapelly" userId="4bdf0a1d09623fd0" providerId="LiveId" clId="{D47F85EB-BDE5-47D4-AE74-E9B95F98BF7E}" dt="2024-11-26T18:48:43.686" v="556" actId="1076"/>
        <pc:sldMkLst>
          <pc:docMk/>
          <pc:sldMk cId="3391412834" sldId="269"/>
        </pc:sldMkLst>
        <pc:spChg chg="mod">
          <ac:chgData name="Sahith Rapelly" userId="4bdf0a1d09623fd0" providerId="LiveId" clId="{D47F85EB-BDE5-47D4-AE74-E9B95F98BF7E}" dt="2024-11-26T18:48:33.802" v="554"/>
          <ac:spMkLst>
            <pc:docMk/>
            <pc:sldMk cId="3391412834" sldId="269"/>
            <ac:spMk id="2" creationId="{B56C6D20-3BC0-8079-D235-FB0BD5FAD7BF}"/>
          </ac:spMkLst>
        </pc:spChg>
        <pc:picChg chg="mod">
          <ac:chgData name="Sahith Rapelly" userId="4bdf0a1d09623fd0" providerId="LiveId" clId="{D47F85EB-BDE5-47D4-AE74-E9B95F98BF7E}" dt="2024-11-26T18:48:43.686" v="556" actId="1076"/>
          <ac:picMkLst>
            <pc:docMk/>
            <pc:sldMk cId="3391412834" sldId="269"/>
            <ac:picMk id="4" creationId="{94718856-7FD6-5605-70BC-5C61B492F3CF}"/>
          </ac:picMkLst>
        </pc:picChg>
        <pc:picChg chg="mod">
          <ac:chgData name="Sahith Rapelly" userId="4bdf0a1d09623fd0" providerId="LiveId" clId="{D47F85EB-BDE5-47D4-AE74-E9B95F98BF7E}" dt="2024-11-26T18:48:41.173" v="555" actId="1076"/>
          <ac:picMkLst>
            <pc:docMk/>
            <pc:sldMk cId="3391412834" sldId="269"/>
            <ac:picMk id="6" creationId="{F5B48B9D-2FB8-BAB7-9213-A34F19161F37}"/>
          </ac:picMkLst>
        </pc:picChg>
      </pc:sldChg>
      <pc:sldChg chg="delSp modSp mod modClrScheme chgLayout">
        <pc:chgData name="Sahith Rapelly" userId="4bdf0a1d09623fd0" providerId="LiveId" clId="{D47F85EB-BDE5-47D4-AE74-E9B95F98BF7E}" dt="2024-11-21T11:30:15.344" v="337" actId="1076"/>
        <pc:sldMkLst>
          <pc:docMk/>
          <pc:sldMk cId="1984489201" sldId="270"/>
        </pc:sldMkLst>
        <pc:spChg chg="mod ord">
          <ac:chgData name="Sahith Rapelly" userId="4bdf0a1d09623fd0" providerId="LiveId" clId="{D47F85EB-BDE5-47D4-AE74-E9B95F98BF7E}" dt="2024-11-21T11:29:21.876" v="321" actId="20577"/>
          <ac:spMkLst>
            <pc:docMk/>
            <pc:sldMk cId="1984489201" sldId="270"/>
            <ac:spMk id="2" creationId="{2C2E2AC0-5770-9CED-2F68-013F7CAE2184}"/>
          </ac:spMkLst>
        </pc:spChg>
        <pc:spChg chg="mod ord">
          <ac:chgData name="Sahith Rapelly" userId="4bdf0a1d09623fd0" providerId="LiveId" clId="{D47F85EB-BDE5-47D4-AE74-E9B95F98BF7E}" dt="2024-11-21T11:30:15.344" v="337" actId="1076"/>
          <ac:spMkLst>
            <pc:docMk/>
            <pc:sldMk cId="1984489201" sldId="270"/>
            <ac:spMk id="3" creationId="{AEE8D5EA-6319-3F5F-C67B-1F440996C2F9}"/>
          </ac:spMkLst>
        </pc:spChg>
      </pc:sldChg>
      <pc:sldChg chg="modSp mod">
        <pc:chgData name="Sahith Rapelly" userId="4bdf0a1d09623fd0" providerId="LiveId" clId="{D47F85EB-BDE5-47D4-AE74-E9B95F98BF7E}" dt="2024-11-21T11:37:31.906" v="341" actId="1076"/>
        <pc:sldMkLst>
          <pc:docMk/>
          <pc:sldMk cId="1492631506" sldId="271"/>
        </pc:sldMkLst>
      </pc:sldChg>
      <pc:sldChg chg="addSp delSp modSp mod">
        <pc:chgData name="Sahith Rapelly" userId="4bdf0a1d09623fd0" providerId="LiveId" clId="{D47F85EB-BDE5-47D4-AE74-E9B95F98BF7E}" dt="2024-11-21T17:37:37.351" v="389" actId="21"/>
        <pc:sldMkLst>
          <pc:docMk/>
          <pc:sldMk cId="762417573" sldId="272"/>
        </pc:sldMkLst>
      </pc:sldChg>
      <pc:sldChg chg="modSp mod">
        <pc:chgData name="Sahith Rapelly" userId="4bdf0a1d09623fd0" providerId="LiveId" clId="{D47F85EB-BDE5-47D4-AE74-E9B95F98BF7E}" dt="2024-11-25T17:10:33.760" v="425" actId="20577"/>
        <pc:sldMkLst>
          <pc:docMk/>
          <pc:sldMk cId="185152462" sldId="273"/>
        </pc:sldMkLst>
        <pc:spChg chg="mod">
          <ac:chgData name="Sahith Rapelly" userId="4bdf0a1d09623fd0" providerId="LiveId" clId="{D47F85EB-BDE5-47D4-AE74-E9B95F98BF7E}" dt="2024-11-21T17:37:57.287" v="393" actId="1076"/>
          <ac:spMkLst>
            <pc:docMk/>
            <pc:sldMk cId="185152462" sldId="273"/>
            <ac:spMk id="2" creationId="{8962B670-F80D-611A-F9D3-3B522260E667}"/>
          </ac:spMkLst>
        </pc:spChg>
        <pc:spChg chg="mod">
          <ac:chgData name="Sahith Rapelly" userId="4bdf0a1d09623fd0" providerId="LiveId" clId="{D47F85EB-BDE5-47D4-AE74-E9B95F98BF7E}" dt="2024-11-25T17:10:33.760" v="425" actId="20577"/>
          <ac:spMkLst>
            <pc:docMk/>
            <pc:sldMk cId="185152462" sldId="273"/>
            <ac:spMk id="3" creationId="{49FB4D99-C0E5-D312-E252-87EFCD47857D}"/>
          </ac:spMkLst>
        </pc:spChg>
      </pc:sldChg>
      <pc:sldChg chg="modSp mod">
        <pc:chgData name="Sahith Rapelly" userId="4bdf0a1d09623fd0" providerId="LiveId" clId="{D47F85EB-BDE5-47D4-AE74-E9B95F98BF7E}" dt="2024-11-21T17:38:13.936" v="397" actId="20577"/>
        <pc:sldMkLst>
          <pc:docMk/>
          <pc:sldMk cId="4160137309" sldId="274"/>
        </pc:sldMkLst>
      </pc:sldChg>
      <pc:sldChg chg="del">
        <pc:chgData name="Sahith Rapelly" userId="4bdf0a1d09623fd0" providerId="LiveId" clId="{D47F85EB-BDE5-47D4-AE74-E9B95F98BF7E}" dt="2024-11-23T06:59:44.104" v="398" actId="2696"/>
        <pc:sldMkLst>
          <pc:docMk/>
          <pc:sldMk cId="1483232238" sldId="275"/>
        </pc:sldMkLst>
      </pc:sldChg>
      <pc:sldChg chg="addSp delSp modSp new mod">
        <pc:chgData name="Sahith Rapelly" userId="4bdf0a1d09623fd0" providerId="LiveId" clId="{D47F85EB-BDE5-47D4-AE74-E9B95F98BF7E}" dt="2024-11-21T17:34:02.423" v="351" actId="14100"/>
        <pc:sldMkLst>
          <pc:docMk/>
          <pc:sldMk cId="153724844" sldId="276"/>
        </pc:sldMkLst>
        <pc:spChg chg="mod">
          <ac:chgData name="Sahith Rapelly" userId="4bdf0a1d09623fd0" providerId="LiveId" clId="{D47F85EB-BDE5-47D4-AE74-E9B95F98BF7E}" dt="2024-11-21T11:12:07.140" v="59" actId="1076"/>
          <ac:spMkLst>
            <pc:docMk/>
            <pc:sldMk cId="153724844" sldId="276"/>
            <ac:spMk id="2" creationId="{C78BE8F4-CFFC-C011-D991-C4EFA053CCC7}"/>
          </ac:spMkLst>
        </pc:spChg>
        <pc:spChg chg="mod">
          <ac:chgData name="Sahith Rapelly" userId="4bdf0a1d09623fd0" providerId="LiveId" clId="{D47F85EB-BDE5-47D4-AE74-E9B95F98BF7E}" dt="2024-11-21T17:34:02.423" v="351" actId="14100"/>
          <ac:spMkLst>
            <pc:docMk/>
            <pc:sldMk cId="153724844" sldId="276"/>
            <ac:spMk id="3" creationId="{C0ACC445-88F7-39B5-ED64-F5B13F66AA18}"/>
          </ac:spMkLst>
        </pc:spChg>
        <pc:spChg chg="add mod">
          <ac:chgData name="Sahith Rapelly" userId="4bdf0a1d09623fd0" providerId="LiveId" clId="{D47F85EB-BDE5-47D4-AE74-E9B95F98BF7E}" dt="2024-11-21T11:12:18.518" v="60"/>
          <ac:spMkLst>
            <pc:docMk/>
            <pc:sldMk cId="153724844" sldId="276"/>
            <ac:spMk id="5" creationId="{150405EA-A9F3-3903-AB3F-B4E0AD0CEBF3}"/>
          </ac:spMkLst>
        </pc:spChg>
        <pc:spChg chg="add mod">
          <ac:chgData name="Sahith Rapelly" userId="4bdf0a1d09623fd0" providerId="LiveId" clId="{D47F85EB-BDE5-47D4-AE74-E9B95F98BF7E}" dt="2024-11-21T11:12:18.518" v="60"/>
          <ac:spMkLst>
            <pc:docMk/>
            <pc:sldMk cId="153724844" sldId="276"/>
            <ac:spMk id="6" creationId="{5DD6DA1E-9E49-DD28-818B-189E1FBCDC59}"/>
          </ac:spMkLst>
        </pc:spChg>
        <pc:spChg chg="add mod">
          <ac:chgData name="Sahith Rapelly" userId="4bdf0a1d09623fd0" providerId="LiveId" clId="{D47F85EB-BDE5-47D4-AE74-E9B95F98BF7E}" dt="2024-11-21T11:13:20.308" v="76"/>
          <ac:spMkLst>
            <pc:docMk/>
            <pc:sldMk cId="153724844" sldId="276"/>
            <ac:spMk id="8" creationId="{5C75DBE0-3BDF-EFC1-7DDC-5047C45A04CC}"/>
          </ac:spMkLst>
        </pc:spChg>
        <pc:spChg chg="add mod">
          <ac:chgData name="Sahith Rapelly" userId="4bdf0a1d09623fd0" providerId="LiveId" clId="{D47F85EB-BDE5-47D4-AE74-E9B95F98BF7E}" dt="2024-11-21T11:13:20.308" v="76"/>
          <ac:spMkLst>
            <pc:docMk/>
            <pc:sldMk cId="153724844" sldId="276"/>
            <ac:spMk id="9" creationId="{FACC252B-7B34-5170-505F-80AA324937E4}"/>
          </ac:spMkLst>
        </pc:spChg>
      </pc:sldChg>
      <pc:sldChg chg="addSp delSp modSp new mod">
        <pc:chgData name="Sahith Rapelly" userId="4bdf0a1d09623fd0" providerId="LiveId" clId="{D47F85EB-BDE5-47D4-AE74-E9B95F98BF7E}" dt="2024-11-21T17:34:55.376" v="362" actId="5793"/>
        <pc:sldMkLst>
          <pc:docMk/>
          <pc:sldMk cId="4214717928" sldId="277"/>
        </pc:sldMkLst>
        <pc:spChg chg="mod">
          <ac:chgData name="Sahith Rapelly" userId="4bdf0a1d09623fd0" providerId="LiveId" clId="{D47F85EB-BDE5-47D4-AE74-E9B95F98BF7E}" dt="2024-11-21T17:32:48.851" v="343" actId="20577"/>
          <ac:spMkLst>
            <pc:docMk/>
            <pc:sldMk cId="4214717928" sldId="277"/>
            <ac:spMk id="2" creationId="{82247721-5BAF-7437-D616-F184A215E72D}"/>
          </ac:spMkLst>
        </pc:spChg>
        <pc:spChg chg="mod">
          <ac:chgData name="Sahith Rapelly" userId="4bdf0a1d09623fd0" providerId="LiveId" clId="{D47F85EB-BDE5-47D4-AE74-E9B95F98BF7E}" dt="2024-11-21T17:34:55.376" v="362" actId="5793"/>
          <ac:spMkLst>
            <pc:docMk/>
            <pc:sldMk cId="4214717928" sldId="277"/>
            <ac:spMk id="3" creationId="{107A8615-3240-2697-DC87-BD968F660998}"/>
          </ac:spMkLst>
        </pc:spChg>
        <pc:spChg chg="add mod">
          <ac:chgData name="Sahith Rapelly" userId="4bdf0a1d09623fd0" providerId="LiveId" clId="{D47F85EB-BDE5-47D4-AE74-E9B95F98BF7E}" dt="2024-11-21T11:21:16.684" v="130"/>
          <ac:spMkLst>
            <pc:docMk/>
            <pc:sldMk cId="4214717928" sldId="277"/>
            <ac:spMk id="5" creationId="{C58C6C4D-52AA-EA56-D996-6D3300F9184B}"/>
          </ac:spMkLst>
        </pc:spChg>
        <pc:spChg chg="add mod">
          <ac:chgData name="Sahith Rapelly" userId="4bdf0a1d09623fd0" providerId="LiveId" clId="{D47F85EB-BDE5-47D4-AE74-E9B95F98BF7E}" dt="2024-11-21T11:21:16.684" v="130"/>
          <ac:spMkLst>
            <pc:docMk/>
            <pc:sldMk cId="4214717928" sldId="277"/>
            <ac:spMk id="6" creationId="{FCF9C383-A2B4-A6CA-4F21-4110AA8A1CA0}"/>
          </ac:spMkLst>
        </pc:spChg>
      </pc:sldChg>
      <pc:sldChg chg="addSp delSp modSp new mod modClrScheme chgLayout">
        <pc:chgData name="Sahith Rapelly" userId="4bdf0a1d09623fd0" providerId="LiveId" clId="{D47F85EB-BDE5-47D4-AE74-E9B95F98BF7E}" dt="2024-11-23T07:00:42.704" v="422" actId="1076"/>
        <pc:sldMkLst>
          <pc:docMk/>
          <pc:sldMk cId="193973054" sldId="278"/>
        </pc:sldMkLst>
        <pc:spChg chg="add mod ord">
          <ac:chgData name="Sahith Rapelly" userId="4bdf0a1d09623fd0" providerId="LiveId" clId="{D47F85EB-BDE5-47D4-AE74-E9B95F98BF7E}" dt="2024-11-23T07:00:42.704" v="422" actId="1076"/>
          <ac:spMkLst>
            <pc:docMk/>
            <pc:sldMk cId="193973054" sldId="278"/>
            <ac:spMk id="4" creationId="{9A102527-F369-C814-F5B1-D81E2232C3A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1155DE-7C12-4945-AB8B-7816761ECDF8}" type="datetimeFigureOut">
              <a:rPr lang="en-IN" smtClean="0"/>
              <a:t>28-01-2025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133E13-606A-47A0-B352-D3BB471342FB}" type="slidenum">
              <a:rPr lang="en-IN" smtClean="0"/>
              <a:t>‹#›</a:t>
            </a:fld>
            <a:endParaRPr lang="en-IN"/>
          </a:p>
        </p:txBody>
      </p:sp>
    </p:spTree>
    <p:extLst>
      <p:ext uri="{BB962C8B-B14F-4D97-AF65-F5344CB8AC3E}">
        <p14:creationId xmlns:p14="http://schemas.microsoft.com/office/powerpoint/2010/main" val="980400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133E13-606A-47A0-B352-D3BB471342FB}" type="slidenum">
              <a:rPr lang="en-IN" smtClean="0"/>
              <a:t>14</a:t>
            </a:fld>
            <a:endParaRPr lang="en-IN"/>
          </a:p>
        </p:txBody>
      </p:sp>
    </p:spTree>
    <p:extLst>
      <p:ext uri="{BB962C8B-B14F-4D97-AF65-F5344CB8AC3E}">
        <p14:creationId xmlns:p14="http://schemas.microsoft.com/office/powerpoint/2010/main" val="1008027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910080" y="359898"/>
            <a:ext cx="9875520" cy="1472184"/>
          </a:xfrm>
        </p:spPr>
        <p:txBody>
          <a:bodyPr anchor="b"/>
          <a:lstStyle>
            <a:lvl1pPr algn="l">
              <a:defRPr/>
            </a:lvl1pPr>
            <a:extLst/>
          </a:lstStyle>
          <a:p>
            <a:r>
              <a:rPr kumimoji="0" lang="en-US"/>
              <a:t>Click to edit Master title style</a:t>
            </a:r>
          </a:p>
        </p:txBody>
      </p:sp>
      <p:sp>
        <p:nvSpPr>
          <p:cNvPr id="22" name="Subtitle 21"/>
          <p:cNvSpPr>
            <a:spLocks noGrp="1"/>
          </p:cNvSpPr>
          <p:nvPr>
            <p:ph type="subTitle" idx="1"/>
          </p:nvPr>
        </p:nvSpPr>
        <p:spPr>
          <a:xfrm>
            <a:off x="1910080" y="1850064"/>
            <a:ext cx="987552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7" name="Date Placeholder 6"/>
          <p:cNvSpPr>
            <a:spLocks noGrp="1"/>
          </p:cNvSpPr>
          <p:nvPr>
            <p:ph type="dt" sz="half" idx="10"/>
          </p:nvPr>
        </p:nvSpPr>
        <p:spPr/>
        <p:txBody>
          <a:bodyPr/>
          <a:lstStyle/>
          <a:p>
            <a:fld id="{87DE6118-2437-4B30-8E3C-4D2BE6020583}" type="datetimeFigureOut">
              <a:rPr lang="en-US" smtClean="0"/>
              <a:pPr/>
              <a:t>1/28/2025</a:t>
            </a:fld>
            <a:endParaRPr lang="en-US" dirty="0"/>
          </a:p>
        </p:txBody>
      </p:sp>
      <p:sp>
        <p:nvSpPr>
          <p:cNvPr id="20" name="Footer Placeholder 19"/>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9E57DC2-970A-4B3E-BB1C-7A09969E49DF}" type="slidenum">
              <a:rPr lang="en-US" smtClean="0"/>
              <a:pPr/>
              <a:t>‹#›</a:t>
            </a:fld>
            <a:endParaRPr lang="en-US" dirty="0"/>
          </a:p>
        </p:txBody>
      </p:sp>
      <p:sp>
        <p:nvSpPr>
          <p:cNvPr id="8" name="Oval 7"/>
          <p:cNvSpPr/>
          <p:nvPr/>
        </p:nvSpPr>
        <p:spPr>
          <a:xfrm>
            <a:off x="1228577" y="1413802"/>
            <a:ext cx="280416"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1542901" y="1345016"/>
            <a:ext cx="85344"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7DE6118-2437-4B30-8E3C-4D2BE6020583}" type="datetimeFigureOut">
              <a:rPr lang="en-US" smtClean="0"/>
              <a:pPr/>
              <a:t>1/28/2025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4000" y="274640"/>
            <a:ext cx="2438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524000" y="274641"/>
            <a:ext cx="7416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7DE6118-2437-4B30-8E3C-4D2BE6020583}" type="datetimeFigureOut">
              <a:rPr lang="en-US" smtClean="0"/>
              <a:pPr/>
              <a:t>1/28/2025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7DE6118-2437-4B30-8E3C-4D2BE6020583}" type="datetimeFigureOut">
              <a:rPr lang="en-US" smtClean="0"/>
              <a:pPr/>
              <a:t>1/28/2025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3043853" y="-54"/>
            <a:ext cx="9144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3437856" y="2600325"/>
            <a:ext cx="8534400" cy="2286000"/>
          </a:xfrm>
        </p:spPr>
        <p:txBody>
          <a:bodyPr anchor="t"/>
          <a:lstStyle>
            <a:lvl1pPr algn="l">
              <a:lnSpc>
                <a:spcPts val="4500"/>
              </a:lnSpc>
              <a:buNone/>
              <a:defRPr sz="4000" b="1" cap="all"/>
            </a:lvl1pPr>
            <a:extLst/>
          </a:lstStyle>
          <a:p>
            <a:r>
              <a:rPr kumimoji="0" lang="en-US"/>
              <a:t>Click to edit Master title style</a:t>
            </a:r>
          </a:p>
        </p:txBody>
      </p:sp>
      <p:sp>
        <p:nvSpPr>
          <p:cNvPr id="3" name="Text Placeholder 2"/>
          <p:cNvSpPr>
            <a:spLocks noGrp="1"/>
          </p:cNvSpPr>
          <p:nvPr>
            <p:ph type="body" idx="1"/>
          </p:nvPr>
        </p:nvSpPr>
        <p:spPr>
          <a:xfrm>
            <a:off x="3437856" y="1066800"/>
            <a:ext cx="85344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
        <p:nvSpPr>
          <p:cNvPr id="10" name="Rectangle 9"/>
          <p:cNvSpPr/>
          <p:nvPr/>
        </p:nvSpPr>
        <p:spPr bwMode="invGray">
          <a:xfrm>
            <a:off x="3048000" y="0"/>
            <a:ext cx="1016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2896428" y="2814656"/>
            <a:ext cx="280416"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3210752" y="2745870"/>
            <a:ext cx="85344"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914144" y="274320"/>
            <a:ext cx="9997440" cy="1143000"/>
          </a:xfrm>
        </p:spPr>
        <p:txBody>
          <a:bodyPr/>
          <a:lstStyle/>
          <a:p>
            <a:r>
              <a:rPr kumimoji="0" lang="en-US"/>
              <a:t>Click to edit Master title style</a:t>
            </a:r>
          </a:p>
        </p:txBody>
      </p:sp>
      <p:sp>
        <p:nvSpPr>
          <p:cNvPr id="3" name="Content Placeholder 2"/>
          <p:cNvSpPr>
            <a:spLocks noGrp="1"/>
          </p:cNvSpPr>
          <p:nvPr>
            <p:ph sz="half" idx="1"/>
          </p:nvPr>
        </p:nvSpPr>
        <p:spPr>
          <a:xfrm>
            <a:off x="1914144" y="1524000"/>
            <a:ext cx="48768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7034784" y="1524000"/>
            <a:ext cx="48768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87DE6118-2437-4B30-8E3C-4D2BE6020583}" type="datetimeFigureOut">
              <a:rPr lang="en-US" smtClean="0"/>
              <a:pPr/>
              <a:t>1/28/2025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5160336"/>
            <a:ext cx="10972800" cy="1143000"/>
          </a:xfrm>
        </p:spPr>
        <p:txBody>
          <a:bodyPr anchor="ctr"/>
          <a:lstStyle>
            <a:lvl1pPr algn="ctr">
              <a:defRPr sz="4500" b="1" cap="none" baseline="0"/>
            </a:lvl1pPr>
            <a:extLst/>
          </a:lstStyle>
          <a:p>
            <a:r>
              <a:rPr kumimoji="0" lang="en-US"/>
              <a:t>Click to edit Master title style</a:t>
            </a:r>
          </a:p>
        </p:txBody>
      </p:sp>
      <p:sp>
        <p:nvSpPr>
          <p:cNvPr id="3" name="Text Placeholder 2"/>
          <p:cNvSpPr>
            <a:spLocks noGrp="1"/>
          </p:cNvSpPr>
          <p:nvPr>
            <p:ph type="body" idx="1"/>
          </p:nvPr>
        </p:nvSpPr>
        <p:spPr>
          <a:xfrm>
            <a:off x="609600" y="328278"/>
            <a:ext cx="536448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217920" y="328278"/>
            <a:ext cx="536448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969336"/>
            <a:ext cx="536448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217920" y="969336"/>
            <a:ext cx="536448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87DE6118-2437-4B30-8E3C-4D2BE6020583}" type="datetimeFigureOut">
              <a:rPr lang="en-US" smtClean="0"/>
              <a:pPr/>
              <a:t>1/28/2025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14144" y="274320"/>
            <a:ext cx="9997440" cy="1143000"/>
          </a:xfrm>
        </p:spPr>
        <p:txBody>
          <a:bodyPr anchor="ctr"/>
          <a:lstStyle/>
          <a:p>
            <a:r>
              <a:rPr kumimoji="0" lang="en-US"/>
              <a:t>Click to edit Master title style</a:t>
            </a:r>
          </a:p>
        </p:txBody>
      </p:sp>
      <p:sp>
        <p:nvSpPr>
          <p:cNvPr id="3" name="Date Placeholder 2"/>
          <p:cNvSpPr>
            <a:spLocks noGrp="1"/>
          </p:cNvSpPr>
          <p:nvPr>
            <p:ph type="dt" sz="half" idx="10"/>
          </p:nvPr>
        </p:nvSpPr>
        <p:spPr/>
        <p:txBody>
          <a:bodyPr/>
          <a:lstStyle/>
          <a:p>
            <a:fld id="{87DE6118-2437-4B30-8E3C-4D2BE6020583}" type="datetimeFigureOut">
              <a:rPr lang="en-US" smtClean="0"/>
              <a:pPr/>
              <a:t>1/28/2025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1353312" y="0"/>
            <a:ext cx="10838688"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fld id="{87DE6118-2437-4B30-8E3C-4D2BE6020583}" type="datetimeFigureOut">
              <a:rPr lang="en-US" smtClean="0"/>
              <a:pPr/>
              <a:t>1/28/2025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pPr/>
              <a:t>‹#›</a:t>
            </a:fld>
            <a:endParaRPr lang="en-US" dirty="0"/>
          </a:p>
        </p:txBody>
      </p:sp>
      <p:sp>
        <p:nvSpPr>
          <p:cNvPr id="6" name="Rectangle 5"/>
          <p:cNvSpPr/>
          <p:nvPr/>
        </p:nvSpPr>
        <p:spPr bwMode="invGray">
          <a:xfrm>
            <a:off x="1353312" y="-54"/>
            <a:ext cx="97536"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16778"/>
            <a:ext cx="5080000" cy="1162050"/>
          </a:xfrm>
          <a:ln>
            <a:noFill/>
          </a:ln>
        </p:spPr>
        <p:txBody>
          <a:bodyPr anchor="b"/>
          <a:lstStyle>
            <a:lvl1pPr algn="l">
              <a:lnSpc>
                <a:spcPts val="2000"/>
              </a:lnSpc>
              <a:buNone/>
              <a:defRPr sz="2200" b="1" cap="all" baseline="0"/>
            </a:lvl1pPr>
            <a:extLst/>
          </a:lstStyle>
          <a:p>
            <a:r>
              <a:rPr kumimoji="0" lang="en-US"/>
              <a:t>Click to edit Master title style</a:t>
            </a:r>
          </a:p>
        </p:txBody>
      </p:sp>
      <p:sp>
        <p:nvSpPr>
          <p:cNvPr id="3" name="Text Placeholder 2"/>
          <p:cNvSpPr>
            <a:spLocks noGrp="1"/>
          </p:cNvSpPr>
          <p:nvPr>
            <p:ph type="body" idx="2"/>
          </p:nvPr>
        </p:nvSpPr>
        <p:spPr>
          <a:xfrm>
            <a:off x="609600" y="1406964"/>
            <a:ext cx="508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609600" y="2133601"/>
            <a:ext cx="108712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87DE6118-2437-4B30-8E3C-4D2BE6020583}" type="datetimeFigureOut">
              <a:rPr lang="en-US" smtClean="0"/>
              <a:pPr/>
              <a:t>1/28/2025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49195" y="1066800"/>
            <a:ext cx="3657600" cy="1981200"/>
          </a:xfrm>
        </p:spPr>
        <p:txBody>
          <a:bodyPr anchor="b">
            <a:noAutofit/>
          </a:bodyPr>
          <a:lstStyle>
            <a:lvl1pPr algn="l">
              <a:buNone/>
              <a:defRPr sz="2100" b="1">
                <a:effectLst/>
              </a:defRPr>
            </a:lvl1pPr>
            <a:extLst/>
          </a:lstStyle>
          <a:p>
            <a:r>
              <a:rPr kumimoji="0" lang="en-US"/>
              <a:t>Click to edit Master title style</a:t>
            </a:r>
          </a:p>
        </p:txBody>
      </p:sp>
      <p:sp>
        <p:nvSpPr>
          <p:cNvPr id="5" name="Date Placeholder 4"/>
          <p:cNvSpPr>
            <a:spLocks noGrp="1"/>
          </p:cNvSpPr>
          <p:nvPr>
            <p:ph type="dt" sz="half" idx="10"/>
          </p:nvPr>
        </p:nvSpPr>
        <p:spPr/>
        <p:txBody>
          <a:bodyPr/>
          <a:lstStyle/>
          <a:p>
            <a:fld id="{87DE6118-2437-4B30-8E3C-4D2BE6020583}" type="datetimeFigureOut">
              <a:rPr lang="en-US" smtClean="0"/>
              <a:pPr/>
              <a:t>1/28/2025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
        <p:nvSpPr>
          <p:cNvPr id="8" name="Rectangle 7"/>
          <p:cNvSpPr/>
          <p:nvPr/>
        </p:nvSpPr>
        <p:spPr>
          <a:xfrm>
            <a:off x="1016000" y="1066800"/>
            <a:ext cx="6096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1117600" y="1143004"/>
            <a:ext cx="58928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a:t>Click icon to add picture</a:t>
            </a:r>
            <a:endParaRPr kumimoji="0" lang="en-US" dirty="0"/>
          </a:p>
        </p:txBody>
      </p:sp>
      <p:sp>
        <p:nvSpPr>
          <p:cNvPr id="9" name="Flowchart: Process 8"/>
          <p:cNvSpPr/>
          <p:nvPr/>
        </p:nvSpPr>
        <p:spPr>
          <a:xfrm rot="19468671">
            <a:off x="528967" y="954341"/>
            <a:ext cx="9144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Flowchart: Process 9"/>
          <p:cNvSpPr/>
          <p:nvPr/>
        </p:nvSpPr>
        <p:spPr>
          <a:xfrm rot="2103354" flipH="1">
            <a:off x="6671556" y="936786"/>
            <a:ext cx="865632"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Text Placeholder 3"/>
          <p:cNvSpPr>
            <a:spLocks noGrp="1"/>
          </p:cNvSpPr>
          <p:nvPr>
            <p:ph type="body" sz="half" idx="2"/>
          </p:nvPr>
        </p:nvSpPr>
        <p:spPr>
          <a:xfrm>
            <a:off x="1117600" y="4800600"/>
            <a:ext cx="58928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7" name="Pie 6"/>
          <p:cNvSpPr/>
          <p:nvPr/>
        </p:nvSpPr>
        <p:spPr>
          <a:xfrm>
            <a:off x="-1087902" y="-815922"/>
            <a:ext cx="2185183"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225089" y="21103"/>
            <a:ext cx="2269588"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Donut 10"/>
          <p:cNvSpPr/>
          <p:nvPr/>
        </p:nvSpPr>
        <p:spPr>
          <a:xfrm rot="2315675">
            <a:off x="243842" y="1055077"/>
            <a:ext cx="1500956"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1350498" y="-54"/>
            <a:ext cx="10841503"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Placeholder 4"/>
          <p:cNvSpPr>
            <a:spLocks noGrp="1"/>
          </p:cNvSpPr>
          <p:nvPr>
            <p:ph type="title"/>
          </p:nvPr>
        </p:nvSpPr>
        <p:spPr>
          <a:xfrm>
            <a:off x="1914144" y="274638"/>
            <a:ext cx="9997440" cy="1143000"/>
          </a:xfrm>
          <a:prstGeom prst="rect">
            <a:avLst/>
          </a:prstGeom>
        </p:spPr>
        <p:txBody>
          <a:bodyPr anchor="ctr">
            <a:normAutofit/>
          </a:bodyPr>
          <a:lstStyle/>
          <a:p>
            <a:r>
              <a:rPr kumimoji="0" lang="en-US"/>
              <a:t>Click to edit Master title style</a:t>
            </a:r>
          </a:p>
        </p:txBody>
      </p:sp>
      <p:sp>
        <p:nvSpPr>
          <p:cNvPr id="9" name="Text Placeholder 8"/>
          <p:cNvSpPr>
            <a:spLocks noGrp="1"/>
          </p:cNvSpPr>
          <p:nvPr>
            <p:ph type="body" idx="1"/>
          </p:nvPr>
        </p:nvSpPr>
        <p:spPr>
          <a:xfrm>
            <a:off x="1914144" y="1447800"/>
            <a:ext cx="9997440" cy="48006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4" name="Date Placeholder 23"/>
          <p:cNvSpPr>
            <a:spLocks noGrp="1"/>
          </p:cNvSpPr>
          <p:nvPr>
            <p:ph type="dt" sz="half" idx="2"/>
          </p:nvPr>
        </p:nvSpPr>
        <p:spPr>
          <a:xfrm>
            <a:off x="4775200" y="6305550"/>
            <a:ext cx="28448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87DE6118-2437-4B30-8E3C-4D2BE6020583}" type="datetimeFigureOut">
              <a:rPr lang="en-US" smtClean="0"/>
              <a:pPr/>
              <a:t>1/28/2025</a:t>
            </a:fld>
            <a:endParaRPr lang="en-US" dirty="0"/>
          </a:p>
        </p:txBody>
      </p:sp>
      <p:sp>
        <p:nvSpPr>
          <p:cNvPr id="10" name="Footer Placeholder 9"/>
          <p:cNvSpPr>
            <a:spLocks noGrp="1"/>
          </p:cNvSpPr>
          <p:nvPr>
            <p:ph type="ftr" sz="quarter" idx="3"/>
          </p:nvPr>
        </p:nvSpPr>
        <p:spPr>
          <a:xfrm>
            <a:off x="7620000" y="6305550"/>
            <a:ext cx="38608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dirty="0"/>
          </a:p>
        </p:txBody>
      </p:sp>
      <p:sp>
        <p:nvSpPr>
          <p:cNvPr id="22" name="Slide Number Placeholder 21"/>
          <p:cNvSpPr>
            <a:spLocks noGrp="1"/>
          </p:cNvSpPr>
          <p:nvPr>
            <p:ph type="sldNum" sz="quarter" idx="4"/>
          </p:nvPr>
        </p:nvSpPr>
        <p:spPr>
          <a:xfrm>
            <a:off x="11484864" y="6305550"/>
            <a:ext cx="6096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69E57DC2-970A-4B3E-BB1C-7A09969E49DF}" type="slidenum">
              <a:rPr lang="en-US" smtClean="0"/>
              <a:pPr/>
              <a:t>‹#›</a:t>
            </a:fld>
            <a:endParaRPr lang="en-US" dirty="0"/>
          </a:p>
        </p:txBody>
      </p:sp>
      <p:sp>
        <p:nvSpPr>
          <p:cNvPr id="15" name="Rectangle 14"/>
          <p:cNvSpPr/>
          <p:nvPr/>
        </p:nvSpPr>
        <p:spPr bwMode="invGray">
          <a:xfrm>
            <a:off x="1353312" y="-54"/>
            <a:ext cx="97536"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620DB-22B1-16E7-A817-582CB17BE6BC}"/>
              </a:ext>
            </a:extLst>
          </p:cNvPr>
          <p:cNvSpPr>
            <a:spLocks noGrp="1"/>
          </p:cNvSpPr>
          <p:nvPr>
            <p:ph type="ctrTitle"/>
          </p:nvPr>
        </p:nvSpPr>
        <p:spPr>
          <a:xfrm>
            <a:off x="1303506" y="1869579"/>
            <a:ext cx="10888494" cy="2478686"/>
          </a:xfrm>
        </p:spPr>
        <p:txBody>
          <a:bodyPr>
            <a:normAutofit/>
          </a:bodyPr>
          <a:lstStyle/>
          <a:p>
            <a:pPr algn="ctr"/>
            <a:r>
              <a:rPr lang="en-US" sz="1800" dirty="0">
                <a:latin typeface="Times New Roman" panose="02020603050405020304" pitchFamily="18" charset="0"/>
                <a:cs typeface="Times New Roman" panose="02020603050405020304" pitchFamily="18" charset="0"/>
              </a:rPr>
              <a:t>A minor project on</a:t>
            </a:r>
            <a:br>
              <a:rPr lang="en-US" sz="1800" b="1" dirty="0">
                <a:solidFill>
                  <a:srgbClr val="002060"/>
                </a:solidFill>
                <a:latin typeface="Times New Roman" panose="02020603050405020304" pitchFamily="18" charset="0"/>
                <a:cs typeface="Times New Roman" panose="02020603050405020304" pitchFamily="18" charset="0"/>
              </a:rPr>
            </a:br>
            <a:r>
              <a:rPr lang="en-US" sz="2200" b="1" dirty="0">
                <a:solidFill>
                  <a:srgbClr val="002060"/>
                </a:solidFill>
                <a:latin typeface="Times New Roman" panose="02020603050405020304" pitchFamily="18" charset="0"/>
                <a:cs typeface="Times New Roman" panose="02020603050405020304" pitchFamily="18" charset="0"/>
              </a:rPr>
              <a:t>Machine Learning-Based Car Model Prediction through</a:t>
            </a:r>
            <a:br>
              <a:rPr lang="en-US" sz="2200" b="1" dirty="0">
                <a:solidFill>
                  <a:srgbClr val="002060"/>
                </a:solidFill>
                <a:latin typeface="Times New Roman" panose="02020603050405020304" pitchFamily="18" charset="0"/>
                <a:cs typeface="Times New Roman" panose="02020603050405020304" pitchFamily="18" charset="0"/>
              </a:rPr>
            </a:br>
            <a:r>
              <a:rPr lang="en-US" sz="2200" b="1" dirty="0">
                <a:solidFill>
                  <a:srgbClr val="002060"/>
                </a:solidFill>
                <a:latin typeface="Times New Roman" panose="02020603050405020304" pitchFamily="18" charset="0"/>
                <a:cs typeface="Times New Roman" panose="02020603050405020304" pitchFamily="18" charset="0"/>
              </a:rPr>
              <a:t> Vehicle Pattern Recognition</a:t>
            </a:r>
            <a:br>
              <a:rPr lang="en-US" sz="2200" b="1" dirty="0">
                <a:solidFill>
                  <a:srgbClr val="002060"/>
                </a:solidFill>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Under the guidance of </a:t>
            </a:r>
            <a:br>
              <a:rPr lang="en-US" sz="1800" b="1" dirty="0">
                <a:latin typeface="Times New Roman" panose="02020603050405020304" pitchFamily="18" charset="0"/>
                <a:cs typeface="Times New Roman" panose="02020603050405020304" pitchFamily="18" charset="0"/>
              </a:rPr>
            </a:br>
            <a:r>
              <a:rPr lang="en-US" sz="2200" b="1" dirty="0">
                <a:latin typeface="Times New Roman" panose="02020603050405020304" pitchFamily="18" charset="0"/>
                <a:cs typeface="Times New Roman" panose="02020603050405020304" pitchFamily="18" charset="0"/>
              </a:rPr>
              <a:t>Mrs. ANURADHA REDDY </a:t>
            </a:r>
            <a:br>
              <a:rPr lang="en-US" sz="1800" b="1" dirty="0">
                <a:latin typeface="Times New Roman" panose="02020603050405020304" pitchFamily="18" charset="0"/>
                <a:cs typeface="Times New Roman" panose="02020603050405020304" pitchFamily="18" charset="0"/>
              </a:rPr>
            </a:b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B</a:t>
            </a:r>
            <a:r>
              <a:rPr lang="en-US" sz="1800" dirty="0" err="1">
                <a:effectLst/>
                <a:latin typeface="Times New Roman" panose="02020603050405020304" pitchFamily="18" charset="0"/>
                <a:cs typeface="Times New Roman" panose="02020603050405020304" pitchFamily="18" charset="0"/>
              </a:rPr>
              <a:t>.</a:t>
            </a:r>
            <a:r>
              <a:rPr lang="en-US" sz="1400" dirty="0" err="1">
                <a:effectLst/>
                <a:latin typeface="Times New Roman" panose="02020603050405020304" pitchFamily="18" charset="0"/>
                <a:cs typeface="Times New Roman" panose="02020603050405020304" pitchFamily="18" charset="0"/>
              </a:rPr>
              <a:t>Tech</a:t>
            </a:r>
            <a:r>
              <a:rPr lang="en-US" sz="1800" dirty="0">
                <a:effectLst/>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a:t>
            </a:r>
            <a:r>
              <a:rPr lang="en-US" sz="1400" dirty="0" err="1">
                <a:latin typeface="Times New Roman" panose="02020603050405020304" pitchFamily="18" charset="0"/>
                <a:cs typeface="Times New Roman" panose="02020603050405020304" pitchFamily="18" charset="0"/>
              </a:rPr>
              <a:t>.Tech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Ph.D</a:t>
            </a:r>
            <a:r>
              <a:rPr lang="en-US" sz="1400" dirty="0">
                <a:latin typeface="Times New Roman" panose="02020603050405020304" pitchFamily="18" charset="0"/>
                <a:cs typeface="Times New Roman" panose="02020603050405020304" pitchFamily="18" charset="0"/>
              </a:rPr>
              <a:t>)</a:t>
            </a:r>
            <a:br>
              <a:rPr lang="en-US" sz="14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Associate</a:t>
            </a:r>
            <a:r>
              <a:rPr lang="en-US" sz="1800" dirty="0">
                <a:latin typeface="Times New Roman" panose="02020603050405020304" pitchFamily="18" charset="0"/>
                <a:cs typeface="Times New Roman" panose="02020603050405020304" pitchFamily="18" charset="0"/>
              </a:rPr>
              <a:t> Professor of CSE</a:t>
            </a:r>
            <a:br>
              <a:rPr lang="en-IN" sz="1400" b="1" cap="none" spc="0" dirty="0">
                <a:ln>
                  <a:noFill/>
                </a:ln>
                <a:solidFill>
                  <a:srgbClr val="FF0000"/>
                </a:solidFill>
                <a:latin typeface="Times New Roman" panose="02020603050405020304" pitchFamily="18" charset="0"/>
                <a:cs typeface="Times New Roman" panose="02020603050405020304" pitchFamily="18" charset="0"/>
              </a:rPr>
            </a:br>
            <a:r>
              <a:rPr lang="en-IN" sz="1800" dirty="0">
                <a:latin typeface="Bookman Old Style" panose="02050604050505020204" pitchFamily="18" charset="0"/>
              </a:rPr>
              <a:t>	</a:t>
            </a:r>
            <a:endParaRPr lang="en-IN" sz="1100" b="1" dirty="0">
              <a:solidFill>
                <a:schemeClr val="tx1"/>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41BC2F66-46FE-35DF-FE41-660EB64F17A9}"/>
              </a:ext>
            </a:extLst>
          </p:cNvPr>
          <p:cNvSpPr>
            <a:spLocks noGrp="1"/>
          </p:cNvSpPr>
          <p:nvPr>
            <p:ph type="subTitle" idx="1"/>
          </p:nvPr>
        </p:nvSpPr>
        <p:spPr>
          <a:xfrm>
            <a:off x="1814731" y="4497426"/>
            <a:ext cx="9369083" cy="2067950"/>
          </a:xfrm>
        </p:spPr>
        <p:txBody>
          <a:bodyPr>
            <a:normAutofit/>
          </a:bodyPr>
          <a:lstStyle/>
          <a:p>
            <a:pPr algn="ctr"/>
            <a:r>
              <a:rPr lang="en-US" sz="2000" b="1" dirty="0">
                <a:solidFill>
                  <a:schemeClr val="tx1"/>
                </a:solidFill>
                <a:latin typeface="Times New Roman" panose="02020603050405020304" pitchFamily="18" charset="0"/>
                <a:cs typeface="Times New Roman" panose="02020603050405020304" pitchFamily="18" charset="0"/>
              </a:rPr>
              <a:t>Presented by</a:t>
            </a:r>
          </a:p>
          <a:p>
            <a:pPr algn="l"/>
            <a:r>
              <a:rPr lang="en-US" sz="2000" dirty="0">
                <a:solidFill>
                  <a:schemeClr val="tx1"/>
                </a:solidFill>
                <a:latin typeface="Times New Roman" pitchFamily="18" charset="0"/>
                <a:cs typeface="Times New Roman" pitchFamily="18" charset="0"/>
              </a:rPr>
              <a:t>     </a:t>
            </a:r>
            <a:r>
              <a:rPr lang="en-US" sz="1800" dirty="0">
                <a:solidFill>
                  <a:schemeClr val="tx1"/>
                </a:solidFill>
                <a:latin typeface="Times New Roman" pitchFamily="18" charset="0"/>
                <a:cs typeface="Times New Roman" pitchFamily="18" charset="0"/>
              </a:rPr>
              <a:t>SINGIREDDY MANOJ REDDY                                                21S11A05F5 </a:t>
            </a:r>
          </a:p>
          <a:p>
            <a:pPr algn="l"/>
            <a:r>
              <a:rPr lang="en-US" sz="1800" dirty="0">
                <a:solidFill>
                  <a:schemeClr val="tx1"/>
                </a:solidFill>
                <a:latin typeface="Times New Roman" pitchFamily="18" charset="0"/>
                <a:cs typeface="Times New Roman" pitchFamily="18" charset="0"/>
              </a:rPr>
              <a:t>      RAPELLY SAHITH	                                                            21S11A05G9</a:t>
            </a:r>
          </a:p>
          <a:p>
            <a:pPr algn="l"/>
            <a:r>
              <a:rPr lang="en-US" sz="1800" dirty="0">
                <a:solidFill>
                  <a:schemeClr val="tx1"/>
                </a:solidFill>
                <a:latin typeface="Times New Roman" pitchFamily="18" charset="0"/>
                <a:cs typeface="Times New Roman" pitchFamily="18" charset="0"/>
              </a:rPr>
              <a:t>      MUTHAYALA  SAI PRANAY                                   	            21S11A05H3 </a:t>
            </a:r>
          </a:p>
          <a:p>
            <a:pPr algn="l"/>
            <a:r>
              <a:rPr lang="en-US" sz="1800" dirty="0">
                <a:solidFill>
                  <a:schemeClr val="tx1"/>
                </a:solidFill>
                <a:latin typeface="Times New Roman" pitchFamily="18" charset="0"/>
                <a:cs typeface="Times New Roman" pitchFamily="18" charset="0"/>
              </a:rPr>
              <a:t>      EERLA  ADARSH	</a:t>
            </a:r>
            <a:r>
              <a:rPr lang="en-US" sz="2000" dirty="0">
                <a:solidFill>
                  <a:schemeClr val="tx1"/>
                </a:solidFill>
                <a:latin typeface="Times New Roman" pitchFamily="18" charset="0"/>
                <a:cs typeface="Times New Roman" pitchFamily="18" charset="0"/>
              </a:rPr>
              <a:t>		                         </a:t>
            </a:r>
            <a:r>
              <a:rPr lang="en-US" sz="1800" dirty="0">
                <a:solidFill>
                  <a:schemeClr val="tx1"/>
                </a:solidFill>
                <a:latin typeface="Times New Roman" pitchFamily="18" charset="0"/>
                <a:cs typeface="Times New Roman" pitchFamily="18" charset="0"/>
              </a:rPr>
              <a:t>21S11A05D2</a:t>
            </a:r>
            <a:endParaRPr lang="en-US" sz="2000" dirty="0">
              <a:solidFill>
                <a:schemeClr val="tx1"/>
              </a:solidFill>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1157D77A-CE91-8D74-AF72-91FD275A99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1637" y="0"/>
            <a:ext cx="9092177" cy="1745781"/>
          </a:xfrm>
          <a:prstGeom prst="rect">
            <a:avLst/>
          </a:prstGeom>
        </p:spPr>
      </p:pic>
    </p:spTree>
    <p:extLst>
      <p:ext uri="{BB962C8B-B14F-4D97-AF65-F5344CB8AC3E}">
        <p14:creationId xmlns:p14="http://schemas.microsoft.com/office/powerpoint/2010/main" val="3577015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326B6-5926-58D9-23ED-93F8539E249A}"/>
              </a:ext>
            </a:extLst>
          </p:cNvPr>
          <p:cNvSpPr>
            <a:spLocks noGrp="1"/>
          </p:cNvSpPr>
          <p:nvPr>
            <p:ph type="title"/>
          </p:nvPr>
        </p:nvSpPr>
        <p:spPr>
          <a:xfrm>
            <a:off x="1550504" y="0"/>
            <a:ext cx="9790044" cy="1073426"/>
          </a:xfrm>
        </p:spPr>
        <p:txBody>
          <a:bodyPr>
            <a:normAutofit/>
          </a:bodyPr>
          <a:lstStyle/>
          <a:p>
            <a:r>
              <a:rPr lang="en-US" sz="2400" b="1" u="sng" dirty="0">
                <a:latin typeface="Times New Roman" panose="02020603050405020304" pitchFamily="18" charset="0"/>
                <a:cs typeface="Times New Roman" panose="02020603050405020304" pitchFamily="18" charset="0"/>
              </a:rPr>
              <a:t>SYSTEM  ARCHITECTURE :</a:t>
            </a:r>
            <a:endParaRPr lang="en-IN" sz="2400" b="1" u="sng" dirty="0">
              <a:latin typeface="Times New Roman" panose="02020603050405020304" pitchFamily="18" charset="0"/>
              <a:cs typeface="Times New Roman" panose="02020603050405020304" pitchFamily="18" charset="0"/>
            </a:endParaRPr>
          </a:p>
        </p:txBody>
      </p:sp>
      <p:pic>
        <p:nvPicPr>
          <p:cNvPr id="3" name="Content Placeholder 2">
            <a:extLst>
              <a:ext uri="{FF2B5EF4-FFF2-40B4-BE49-F238E27FC236}">
                <a16:creationId xmlns:a16="http://schemas.microsoft.com/office/drawing/2014/main" id="{D2D34A54-634B-0D94-5AEE-3C64CAEBB66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812775" y="1277728"/>
            <a:ext cx="7295321" cy="4669429"/>
          </a:xfrm>
          <a:prstGeom prst="rect">
            <a:avLst/>
          </a:prstGeom>
        </p:spPr>
      </p:pic>
    </p:spTree>
    <p:extLst>
      <p:ext uri="{BB962C8B-B14F-4D97-AF65-F5344CB8AC3E}">
        <p14:creationId xmlns:p14="http://schemas.microsoft.com/office/powerpoint/2010/main" val="3211028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C6D20-3BC0-8079-D235-FB0BD5FAD7BF}"/>
              </a:ext>
            </a:extLst>
          </p:cNvPr>
          <p:cNvSpPr>
            <a:spLocks noGrp="1"/>
          </p:cNvSpPr>
          <p:nvPr>
            <p:ph type="title"/>
          </p:nvPr>
        </p:nvSpPr>
        <p:spPr>
          <a:xfrm>
            <a:off x="1914143" y="85476"/>
            <a:ext cx="9997440" cy="640080"/>
          </a:xfrm>
        </p:spPr>
        <p:txBody>
          <a:bodyPr>
            <a:normAutofit/>
          </a:bodyPr>
          <a:lstStyle/>
          <a:p>
            <a:r>
              <a:rPr lang="en-US" sz="2400" b="1" u="sng" dirty="0">
                <a:effectLst/>
                <a:latin typeface="Times New Roman" panose="02020603050405020304" pitchFamily="18" charset="0"/>
                <a:cs typeface="Times New Roman" panose="02020603050405020304" pitchFamily="18" charset="0"/>
              </a:rPr>
              <a:t>SCREENSHOTS :</a:t>
            </a:r>
            <a:endParaRPr lang="en-IN" sz="2400" b="1" u="sng" dirty="0">
              <a:effectLst/>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94718856-7FD6-5605-70BC-5C61B492F3CF}"/>
              </a:ext>
            </a:extLst>
          </p:cNvPr>
          <p:cNvPicPr>
            <a:picLocks noGrp="1" noChangeAspect="1"/>
          </p:cNvPicPr>
          <p:nvPr>
            <p:ph sz="half" idx="1"/>
          </p:nvPr>
        </p:nvPicPr>
        <p:blipFill>
          <a:blip r:embed="rId2"/>
          <a:stretch>
            <a:fillRect/>
          </a:stretch>
        </p:blipFill>
        <p:spPr>
          <a:xfrm>
            <a:off x="1516365" y="820973"/>
            <a:ext cx="5217487" cy="2936019"/>
          </a:xfrm>
          <a:prstGeom prst="rect">
            <a:avLst/>
          </a:prstGeom>
          <a:noFill/>
          <a:ln>
            <a:noFill/>
          </a:ln>
        </p:spPr>
      </p:pic>
      <p:pic>
        <p:nvPicPr>
          <p:cNvPr id="6" name="Content Placeholder 5">
            <a:extLst>
              <a:ext uri="{FF2B5EF4-FFF2-40B4-BE49-F238E27FC236}">
                <a16:creationId xmlns:a16="http://schemas.microsoft.com/office/drawing/2014/main" id="{F5B48B9D-2FB8-BAB7-9213-A34F19161F37}"/>
              </a:ext>
            </a:extLst>
          </p:cNvPr>
          <p:cNvPicPr>
            <a:picLocks noGrp="1" noChangeAspect="1"/>
          </p:cNvPicPr>
          <p:nvPr>
            <p:ph sz="half" idx="2"/>
          </p:nvPr>
        </p:nvPicPr>
        <p:blipFill>
          <a:blip r:embed="rId3"/>
          <a:stretch>
            <a:fillRect/>
          </a:stretch>
        </p:blipFill>
        <p:spPr>
          <a:xfrm>
            <a:off x="6823305" y="3756992"/>
            <a:ext cx="5217487" cy="2936019"/>
          </a:xfrm>
          <a:prstGeom prst="rect">
            <a:avLst/>
          </a:prstGeom>
          <a:noFill/>
          <a:ln>
            <a:noFill/>
          </a:ln>
        </p:spPr>
      </p:pic>
    </p:spTree>
    <p:extLst>
      <p:ext uri="{BB962C8B-B14F-4D97-AF65-F5344CB8AC3E}">
        <p14:creationId xmlns:p14="http://schemas.microsoft.com/office/powerpoint/2010/main" val="3391412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a:extLst>
              <a:ext uri="{FF2B5EF4-FFF2-40B4-BE49-F238E27FC236}">
                <a16:creationId xmlns:a16="http://schemas.microsoft.com/office/drawing/2014/main" id="{29C99092-FE62-3C12-CD9C-5B88DA073538}"/>
              </a:ext>
            </a:extLst>
          </p:cNvPr>
          <p:cNvPicPr>
            <a:picLocks noChangeAspect="1"/>
          </p:cNvPicPr>
          <p:nvPr/>
        </p:nvPicPr>
        <p:blipFill>
          <a:blip r:embed="rId2"/>
          <a:stretch>
            <a:fillRect/>
          </a:stretch>
        </p:blipFill>
        <p:spPr>
          <a:xfrm>
            <a:off x="1371559" y="427764"/>
            <a:ext cx="5158450" cy="2902797"/>
          </a:xfrm>
          <a:prstGeom prst="rect">
            <a:avLst/>
          </a:prstGeom>
          <a:noFill/>
          <a:ln>
            <a:noFill/>
          </a:ln>
        </p:spPr>
      </p:pic>
      <p:pic>
        <p:nvPicPr>
          <p:cNvPr id="4" name="Content Placeholder 5">
            <a:extLst>
              <a:ext uri="{FF2B5EF4-FFF2-40B4-BE49-F238E27FC236}">
                <a16:creationId xmlns:a16="http://schemas.microsoft.com/office/drawing/2014/main" id="{BA4CD4D5-1C23-54FD-517F-C58F3374B23C}"/>
              </a:ext>
            </a:extLst>
          </p:cNvPr>
          <p:cNvPicPr>
            <a:picLocks noGrp="1" noChangeAspect="1"/>
          </p:cNvPicPr>
          <p:nvPr>
            <p:ph idx="1"/>
          </p:nvPr>
        </p:nvPicPr>
        <p:blipFill>
          <a:blip r:embed="rId3"/>
          <a:stretch>
            <a:fillRect/>
          </a:stretch>
        </p:blipFill>
        <p:spPr>
          <a:xfrm>
            <a:off x="6530009" y="3429000"/>
            <a:ext cx="5661991" cy="3186153"/>
          </a:xfrm>
          <a:prstGeom prst="rect">
            <a:avLst/>
          </a:prstGeom>
          <a:noFill/>
          <a:ln>
            <a:noFill/>
          </a:ln>
        </p:spPr>
      </p:pic>
    </p:spTree>
    <p:extLst>
      <p:ext uri="{BB962C8B-B14F-4D97-AF65-F5344CB8AC3E}">
        <p14:creationId xmlns:p14="http://schemas.microsoft.com/office/powerpoint/2010/main" val="871225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a:extLst>
              <a:ext uri="{FF2B5EF4-FFF2-40B4-BE49-F238E27FC236}">
                <a16:creationId xmlns:a16="http://schemas.microsoft.com/office/drawing/2014/main" id="{D9B0AB5C-E200-8EA5-AEDE-22A4676D0F83}"/>
              </a:ext>
            </a:extLst>
          </p:cNvPr>
          <p:cNvPicPr>
            <a:picLocks noGrp="1" noChangeAspect="1"/>
          </p:cNvPicPr>
          <p:nvPr>
            <p:ph idx="1"/>
          </p:nvPr>
        </p:nvPicPr>
        <p:blipFill>
          <a:blip r:embed="rId2"/>
          <a:stretch>
            <a:fillRect/>
          </a:stretch>
        </p:blipFill>
        <p:spPr>
          <a:xfrm>
            <a:off x="1469791" y="785190"/>
            <a:ext cx="10303707" cy="5798171"/>
          </a:xfrm>
          <a:prstGeom prst="rect">
            <a:avLst/>
          </a:prstGeom>
          <a:noFill/>
          <a:ln>
            <a:noFill/>
          </a:ln>
        </p:spPr>
      </p:pic>
    </p:spTree>
    <p:extLst>
      <p:ext uri="{BB962C8B-B14F-4D97-AF65-F5344CB8AC3E}">
        <p14:creationId xmlns:p14="http://schemas.microsoft.com/office/powerpoint/2010/main" val="762417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E2AC0-5770-9CED-2F68-013F7CAE2184}"/>
              </a:ext>
            </a:extLst>
          </p:cNvPr>
          <p:cNvSpPr>
            <a:spLocks noGrp="1"/>
          </p:cNvSpPr>
          <p:nvPr>
            <p:ph type="title"/>
          </p:nvPr>
        </p:nvSpPr>
        <p:spPr>
          <a:xfrm>
            <a:off x="1573161" y="38100"/>
            <a:ext cx="9821588" cy="1143000"/>
          </a:xfrm>
        </p:spPr>
        <p:txBody>
          <a:bodyPr>
            <a:normAutofit/>
          </a:bodyPr>
          <a:lstStyle/>
          <a:p>
            <a:r>
              <a:rPr lang="en-US" sz="2800" b="1" u="sng" dirty="0">
                <a:effectLst/>
                <a:latin typeface="Times New Roman" panose="02020603050405020304" pitchFamily="18" charset="0"/>
                <a:cs typeface="Times New Roman" panose="02020603050405020304" pitchFamily="18" charset="0"/>
              </a:rPr>
              <a:t>ADVANTAGES :</a:t>
            </a:r>
            <a:endParaRPr lang="en-IN" sz="2800" b="1" u="sng" dirty="0">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EE8D5EA-6319-3F5F-C67B-1F440996C2F9}"/>
              </a:ext>
            </a:extLst>
          </p:cNvPr>
          <p:cNvSpPr>
            <a:spLocks noGrp="1"/>
          </p:cNvSpPr>
          <p:nvPr>
            <p:ph idx="1"/>
          </p:nvPr>
        </p:nvSpPr>
        <p:spPr>
          <a:xfrm>
            <a:off x="1814753" y="1378226"/>
            <a:ext cx="9997440" cy="4800600"/>
          </a:xfrm>
        </p:spPr>
        <p:txBody>
          <a:bodyPr/>
          <a:lstStyle/>
          <a:p>
            <a:pPr>
              <a:lnSpc>
                <a:spcPct val="150000"/>
              </a:lnSpc>
              <a:buFont typeface="Wingdings" panose="05000000000000000000" pitchFamily="2" charset="2"/>
              <a:buChar char="q"/>
            </a:pPr>
            <a:r>
              <a:rPr lang="en-US" sz="2000" spc="-25"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Easily identifies trends and patterns.</a:t>
            </a:r>
          </a:p>
          <a:p>
            <a:pPr>
              <a:lnSpc>
                <a:spcPct val="150000"/>
              </a:lnSpc>
              <a:buFont typeface="Wingdings" panose="05000000000000000000" pitchFamily="2" charset="2"/>
              <a:buChar char="q"/>
            </a:pPr>
            <a:r>
              <a:rPr lang="en-US" sz="2000" spc="-25"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No human intervention needed (automation).</a:t>
            </a:r>
          </a:p>
          <a:p>
            <a:pPr>
              <a:lnSpc>
                <a:spcPct val="150000"/>
              </a:lnSpc>
              <a:buFont typeface="Wingdings" panose="05000000000000000000" pitchFamily="2" charset="2"/>
              <a:buChar char="q"/>
            </a:pPr>
            <a:r>
              <a:rPr lang="en-US" sz="2000" spc="-25"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Continuous Improvement.</a:t>
            </a:r>
          </a:p>
          <a:p>
            <a:pPr>
              <a:lnSpc>
                <a:spcPct val="150000"/>
              </a:lnSpc>
              <a:buFont typeface="Wingdings" panose="05000000000000000000" pitchFamily="2" charset="2"/>
              <a:buChar char="q"/>
            </a:pPr>
            <a:r>
              <a:rPr lang="en-US" sz="2000" spc="-25" dirty="0">
                <a:solidFill>
                  <a:srgbClr val="000000"/>
                </a:solidFill>
                <a:effectLst/>
                <a:latin typeface="Times New Roman" panose="02020603050405020304" pitchFamily="18" charset="0"/>
                <a:ea typeface="SimSun" panose="02010600030101010101" pitchFamily="2" charset="-122"/>
              </a:rPr>
              <a:t>Wide Applications</a:t>
            </a:r>
            <a:endParaRPr lang="en-US" sz="2000" spc="-25"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a:lnSpc>
                <a:spcPct val="150000"/>
              </a:lnSpc>
              <a:buFont typeface="Wingdings" panose="05000000000000000000" pitchFamily="2" charset="2"/>
              <a:buChar char="q"/>
            </a:pPr>
            <a:endParaRPr lang="en-IN" sz="1800" b="1" i="1" spc="-25" dirty="0">
              <a:solidFill>
                <a:srgbClr val="4F81BD"/>
              </a:solidFill>
              <a:highlight>
                <a:srgbClr val="FFFFFF"/>
              </a:highligh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1800" spc="-25" dirty="0">
              <a:solidFill>
                <a:srgbClr val="000000"/>
              </a:solidFill>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1984489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2B670-F80D-611A-F9D3-3B522260E667}"/>
              </a:ext>
            </a:extLst>
          </p:cNvPr>
          <p:cNvSpPr>
            <a:spLocks noGrp="1"/>
          </p:cNvSpPr>
          <p:nvPr>
            <p:ph type="title"/>
          </p:nvPr>
        </p:nvSpPr>
        <p:spPr>
          <a:xfrm>
            <a:off x="1610138" y="16221"/>
            <a:ext cx="10371019" cy="1143000"/>
          </a:xfrm>
        </p:spPr>
        <p:txBody>
          <a:bodyPr>
            <a:normAutofit fontScale="90000"/>
          </a:bodyPr>
          <a:lstStyle/>
          <a:p>
            <a:br>
              <a:rPr lang="en-US" sz="2700" b="1" u="sng" dirty="0">
                <a:effectLst/>
                <a:latin typeface="Times New Roman" panose="02020603050405020304" pitchFamily="18" charset="0"/>
                <a:ea typeface="SimSun" panose="02010600030101010101" pitchFamily="2" charset="-122"/>
                <a:cs typeface="Times New Roman" panose="02020603050405020304" pitchFamily="18" charset="0"/>
              </a:rPr>
            </a:br>
            <a:r>
              <a:rPr lang="en-US" sz="2700" b="1" u="sng" dirty="0">
                <a:effectLst/>
                <a:latin typeface="Times New Roman" panose="02020603050405020304" pitchFamily="18" charset="0"/>
                <a:ea typeface="SimSun" panose="02010600030101010101" pitchFamily="2" charset="-122"/>
                <a:cs typeface="Times New Roman" panose="02020603050405020304" pitchFamily="18" charset="0"/>
              </a:rPr>
              <a:t>CONCLUSION :</a:t>
            </a:r>
            <a:br>
              <a:rPr lang="en-IN" sz="1800" dirty="0">
                <a:effectLst/>
                <a:latin typeface="Calibri" panose="020F0502020204030204" pitchFamily="34" charset="0"/>
                <a:ea typeface="SimSun" panose="02010600030101010101" pitchFamily="2" charset="-122"/>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49FB4D99-C0E5-D312-E252-87EFCD47857D}"/>
              </a:ext>
            </a:extLst>
          </p:cNvPr>
          <p:cNvSpPr>
            <a:spLocks noGrp="1"/>
          </p:cNvSpPr>
          <p:nvPr>
            <p:ph idx="1"/>
          </p:nvPr>
        </p:nvSpPr>
        <p:spPr>
          <a:xfrm>
            <a:off x="1679712" y="1017449"/>
            <a:ext cx="9817741" cy="5675243"/>
          </a:xfrm>
        </p:spPr>
        <p:txBody>
          <a:bodyPr>
            <a:normAutofit/>
          </a:bodyPr>
          <a:lstStyle/>
          <a:p>
            <a:pPr marL="0" indent="0" algn="just">
              <a:lnSpc>
                <a:spcPct val="115000"/>
              </a:lnSpc>
              <a:spcAft>
                <a:spcPts val="1000"/>
              </a:spcAft>
              <a:buFont typeface="Wingdings" pitchFamily="2" charset="2"/>
              <a:buChar char="§"/>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By employing frame subtraction and masking techniques, moving vehicles are segmented out. Speed is calculated using the time taken between frames and corner detected object traversed in that frames. </a:t>
            </a:r>
            <a:endParaRPr lang="en-US" sz="2000" dirty="0">
              <a:latin typeface="Times New Roman" panose="02020603050405020304" pitchFamily="18" charset="0"/>
              <a:ea typeface="SimSun" panose="02010600030101010101" pitchFamily="2" charset="-122"/>
              <a:cs typeface="Times New Roman" panose="02020603050405020304" pitchFamily="18" charset="0"/>
            </a:endParaRPr>
          </a:p>
          <a:p>
            <a:pPr marL="0" indent="0" algn="just">
              <a:lnSpc>
                <a:spcPct val="115000"/>
              </a:lnSpc>
              <a:spcAft>
                <a:spcPts val="1000"/>
              </a:spcAft>
              <a:buFont typeface="Wingdings" pitchFamily="2" charset="2"/>
              <a:buChar char="§"/>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Finally frame masking is used to differentiate between one or more vehicles. With an average error of +/-2 km/h speed detection was achieved</a:t>
            </a:r>
            <a:endParaRPr lang="en-IN" sz="2000" dirty="0">
              <a:effectLst/>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5152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102527-F369-C814-F5B1-D81E2232C3A4}"/>
              </a:ext>
            </a:extLst>
          </p:cNvPr>
          <p:cNvSpPr>
            <a:spLocks noGrp="1"/>
          </p:cNvSpPr>
          <p:nvPr>
            <p:ph type="title"/>
          </p:nvPr>
        </p:nvSpPr>
        <p:spPr>
          <a:xfrm>
            <a:off x="4314445" y="2416628"/>
            <a:ext cx="9997440" cy="1143000"/>
          </a:xfrm>
        </p:spPr>
        <p:txBody>
          <a:bodyPr/>
          <a:lstStyle/>
          <a:p>
            <a:r>
              <a:rPr lang="en-US" b="1" dirty="0">
                <a:latin typeface="Times New Roman" panose="02020603050405020304" pitchFamily="18" charset="0"/>
                <a:cs typeface="Times New Roman" panose="02020603050405020304" pitchFamily="18" charset="0"/>
              </a:rPr>
              <a:t>THANK  YOU</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973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68E25-4ECA-48E6-078E-697E8F9BC3AB}"/>
              </a:ext>
            </a:extLst>
          </p:cNvPr>
          <p:cNvSpPr>
            <a:spLocks noGrp="1"/>
          </p:cNvSpPr>
          <p:nvPr>
            <p:ph type="title"/>
          </p:nvPr>
        </p:nvSpPr>
        <p:spPr>
          <a:xfrm>
            <a:off x="1626231" y="146255"/>
            <a:ext cx="9997440" cy="1143000"/>
          </a:xfrm>
        </p:spPr>
        <p:txBody>
          <a:bodyPr>
            <a:normAutofit/>
          </a:bodyPr>
          <a:lstStyle/>
          <a:p>
            <a:r>
              <a:rPr lang="en-US" sz="2800" b="1" u="sng" dirty="0">
                <a:solidFill>
                  <a:schemeClr val="tx1"/>
                </a:solidFill>
                <a:latin typeface="Times New Roman" panose="02020603050405020304" pitchFamily="18" charset="0"/>
                <a:cs typeface="Times New Roman" panose="02020603050405020304" pitchFamily="18" charset="0"/>
              </a:rPr>
              <a:t>Contents</a:t>
            </a:r>
            <a:endParaRPr lang="en-IN" sz="2800" b="1" u="sng"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78AACAA-CEEF-DECE-E1D2-703509ECF6C4}"/>
              </a:ext>
            </a:extLst>
          </p:cNvPr>
          <p:cNvSpPr>
            <a:spLocks noGrp="1"/>
          </p:cNvSpPr>
          <p:nvPr>
            <p:ph idx="1"/>
          </p:nvPr>
        </p:nvSpPr>
        <p:spPr>
          <a:xfrm>
            <a:off x="1735239" y="1181100"/>
            <a:ext cx="9997440" cy="4800600"/>
          </a:xfrm>
        </p:spPr>
        <p:txBody>
          <a:bodyPr>
            <a:noAutofit/>
          </a:bodyPr>
          <a:lstStyle/>
          <a:p>
            <a:pPr>
              <a:lnSpc>
                <a:spcPct val="150000"/>
              </a:lnSpc>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Abstract</a:t>
            </a:r>
          </a:p>
          <a:p>
            <a:pPr>
              <a:lnSpc>
                <a:spcPct val="150000"/>
              </a:lnSpc>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Introduction</a:t>
            </a:r>
          </a:p>
          <a:p>
            <a:pPr>
              <a:lnSpc>
                <a:spcPct val="150000"/>
              </a:lnSpc>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Existing System</a:t>
            </a:r>
          </a:p>
          <a:p>
            <a:pPr>
              <a:lnSpc>
                <a:spcPct val="150000"/>
              </a:lnSpc>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Proposed system</a:t>
            </a:r>
          </a:p>
          <a:p>
            <a:pPr>
              <a:lnSpc>
                <a:spcPct val="150000"/>
              </a:lnSpc>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System Requirements</a:t>
            </a:r>
          </a:p>
          <a:p>
            <a:pPr>
              <a:lnSpc>
                <a:spcPct val="150000"/>
              </a:lnSpc>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System Architecture</a:t>
            </a:r>
          </a:p>
          <a:p>
            <a:pPr>
              <a:lnSpc>
                <a:spcPct val="150000"/>
              </a:lnSpc>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Output Screens</a:t>
            </a:r>
          </a:p>
          <a:p>
            <a:pPr>
              <a:lnSpc>
                <a:spcPct val="150000"/>
              </a:lnSpc>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Applications</a:t>
            </a:r>
          </a:p>
          <a:p>
            <a:pPr>
              <a:lnSpc>
                <a:spcPct val="150000"/>
              </a:lnSpc>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Advantages </a:t>
            </a:r>
          </a:p>
          <a:p>
            <a:pPr>
              <a:lnSpc>
                <a:spcPct val="150000"/>
              </a:lnSpc>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342418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7A941-7727-A6C2-E64B-4F0050C3AC22}"/>
              </a:ext>
            </a:extLst>
          </p:cNvPr>
          <p:cNvSpPr>
            <a:spLocks noGrp="1"/>
          </p:cNvSpPr>
          <p:nvPr>
            <p:ph type="title"/>
          </p:nvPr>
        </p:nvSpPr>
        <p:spPr>
          <a:xfrm>
            <a:off x="1623391" y="75856"/>
            <a:ext cx="8945217" cy="878301"/>
          </a:xfrm>
        </p:spPr>
        <p:txBody>
          <a:bodyPr>
            <a:normAutofit/>
          </a:bodyPr>
          <a:lstStyle/>
          <a:p>
            <a:r>
              <a:rPr lang="en-IN" sz="2400" b="1" u="sng" dirty="0">
                <a:latin typeface="Times New Roman" panose="02020603050405020304" pitchFamily="18" charset="0"/>
                <a:cs typeface="Times New Roman" panose="02020603050405020304" pitchFamily="18" charset="0"/>
              </a:rPr>
              <a:t>ABSTRACT</a:t>
            </a:r>
            <a:r>
              <a:rPr lang="en-IN" sz="3200" b="1" u="sng" dirty="0">
                <a:latin typeface="Times New Roman" panose="02020603050405020304" pitchFamily="18" charset="0"/>
                <a:cs typeface="Times New Roman" panose="02020603050405020304" pitchFamily="18" charset="0"/>
              </a:rPr>
              <a:t>:</a:t>
            </a:r>
            <a:endParaRPr lang="en-IN" dirty="0"/>
          </a:p>
        </p:txBody>
      </p:sp>
      <p:sp>
        <p:nvSpPr>
          <p:cNvPr id="3" name="Content Placeholder 2">
            <a:extLst>
              <a:ext uri="{FF2B5EF4-FFF2-40B4-BE49-F238E27FC236}">
                <a16:creationId xmlns:a16="http://schemas.microsoft.com/office/drawing/2014/main" id="{214F391C-6892-B2BE-3F1B-1764A79EF2C1}"/>
              </a:ext>
            </a:extLst>
          </p:cNvPr>
          <p:cNvSpPr>
            <a:spLocks noGrp="1"/>
          </p:cNvSpPr>
          <p:nvPr>
            <p:ph idx="1"/>
          </p:nvPr>
        </p:nvSpPr>
        <p:spPr>
          <a:xfrm>
            <a:off x="1623391" y="1065143"/>
            <a:ext cx="10211992" cy="4906617"/>
          </a:xfrm>
        </p:spPr>
        <p:txBody>
          <a:bodyPr>
            <a:normAutofit/>
          </a:bodyPr>
          <a:lstStyle/>
          <a:p>
            <a:pPr algn="just">
              <a:lnSpc>
                <a:spcPct val="150000"/>
              </a:lnSpc>
              <a:spcAft>
                <a:spcPts val="1000"/>
              </a:spcAft>
              <a:buFont typeface="Wingdings" panose="05000000000000000000" pitchFamily="2" charset="2"/>
              <a:buChar char="q"/>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In recent times, there has been a drastic change in people’s lifestyles and with an increase in incomes and lower cost of automobiles there is a huge increment in the number of cars on the roads which has led to traffic and commotion.</a:t>
            </a:r>
            <a:endParaRPr lang="en-IN" sz="1800" dirty="0">
              <a:effectLst/>
              <a:latin typeface="Calibri" panose="020F0502020204030204" pitchFamily="34" charset="0"/>
              <a:ea typeface="SimSun" panose="02010600030101010101" pitchFamily="2" charset="-122"/>
              <a:cs typeface="Times New Roman" panose="02020603050405020304" pitchFamily="18" charset="0"/>
            </a:endParaRPr>
          </a:p>
          <a:p>
            <a:pPr algn="just">
              <a:lnSpc>
                <a:spcPct val="150000"/>
              </a:lnSpc>
              <a:spcAft>
                <a:spcPts val="1000"/>
              </a:spcAft>
              <a:buFont typeface="Wingdings" panose="05000000000000000000" pitchFamily="2" charset="2"/>
              <a:buChar char="q"/>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The manual efforts to keep people from breaking traffic rules such as the speed limit are not enough. There is not enough police and man force available to track the traffic and vehicles on roads and check them for speed control. Hence, we require technologically advanced speed calculators installed that effectively detect cars on the road and calculate their speeds.</a:t>
            </a:r>
            <a:endParaRPr lang="en-IN" sz="1800" dirty="0">
              <a:effectLst/>
              <a:latin typeface="Calibri" panose="020F0502020204030204" pitchFamily="34" charset="0"/>
              <a:ea typeface="SimSun" panose="02010600030101010101" pitchFamily="2" charset="-122"/>
              <a:cs typeface="Times New Roman" panose="02020603050405020304" pitchFamily="18" charset="0"/>
            </a:endParaRPr>
          </a:p>
          <a:p>
            <a:pPr>
              <a:lnSpc>
                <a:spcPct val="150000"/>
              </a:lnSpc>
              <a:buFont typeface="Wingdings" pitchFamily="2" charset="2"/>
              <a:buChar char="q"/>
            </a:pPr>
            <a:r>
              <a:rPr lang="en-US" sz="1800" dirty="0">
                <a:latin typeface="Times New Roman" pitchFamily="18" charset="0"/>
                <a:cs typeface="Times New Roman" pitchFamily="18" charset="0"/>
              </a:rPr>
              <a:t>To implement the above idea two basic requirements, need to be met which are the effective detection of the cars on roads and their velocity measurement. For this purpose, we can use OpenCV software which uses the </a:t>
            </a:r>
            <a:r>
              <a:rPr lang="en-US" sz="1800" dirty="0" err="1">
                <a:latin typeface="Times New Roman" pitchFamily="18" charset="0"/>
                <a:cs typeface="Times New Roman" pitchFamily="18" charset="0"/>
              </a:rPr>
              <a:t>Haar</a:t>
            </a:r>
            <a:r>
              <a:rPr lang="en-US" sz="1800" dirty="0">
                <a:latin typeface="Times New Roman" pitchFamily="18" charset="0"/>
                <a:cs typeface="Times New Roman" pitchFamily="18" charset="0"/>
              </a:rPr>
              <a:t> cascade to train our machine to detect the object, in this case the car.</a:t>
            </a:r>
          </a:p>
        </p:txBody>
      </p:sp>
    </p:spTree>
    <p:extLst>
      <p:ext uri="{BB962C8B-B14F-4D97-AF65-F5344CB8AC3E}">
        <p14:creationId xmlns:p14="http://schemas.microsoft.com/office/powerpoint/2010/main" val="1021328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54927-75A9-8304-47BD-C22EE12163F9}"/>
              </a:ext>
            </a:extLst>
          </p:cNvPr>
          <p:cNvSpPr>
            <a:spLocks noGrp="1"/>
          </p:cNvSpPr>
          <p:nvPr>
            <p:ph type="title"/>
          </p:nvPr>
        </p:nvSpPr>
        <p:spPr>
          <a:xfrm>
            <a:off x="1570382" y="85967"/>
            <a:ext cx="10341201" cy="1047266"/>
          </a:xfrm>
        </p:spPr>
        <p:txBody>
          <a:bodyPr>
            <a:normAutofit/>
          </a:bodyPr>
          <a:lstStyle/>
          <a:p>
            <a:r>
              <a:rPr lang="en-US" sz="2400" b="1" u="sng" dirty="0">
                <a:latin typeface="Times New Roman" panose="02020603050405020304" pitchFamily="18" charset="0"/>
                <a:cs typeface="Times New Roman" panose="02020603050405020304" pitchFamily="18" charset="0"/>
              </a:rPr>
              <a:t>INTRODUCTION:</a:t>
            </a:r>
            <a:endParaRPr lang="en-IN" sz="2400" b="1"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3E40114-BB66-9182-9149-581AD0C4BF3C}"/>
              </a:ext>
            </a:extLst>
          </p:cNvPr>
          <p:cNvSpPr>
            <a:spLocks noGrp="1"/>
          </p:cNvSpPr>
          <p:nvPr>
            <p:ph idx="1"/>
          </p:nvPr>
        </p:nvSpPr>
        <p:spPr>
          <a:xfrm>
            <a:off x="1649897" y="1232451"/>
            <a:ext cx="10078278" cy="5539582"/>
          </a:xfrm>
        </p:spPr>
        <p:txBody>
          <a:bodyPr>
            <a:normAutofit/>
          </a:bodyPr>
          <a:lstStyle/>
          <a:p>
            <a:pPr>
              <a:lnSpc>
                <a:spcPct val="150000"/>
              </a:lnSpc>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In recent years, the automotive industry has witnessed significant advancements in technology, particularly in the realm of machine learning and computer vision. One of the fascinating applications of these technologies is the ability to accurately predict car models through vehicle pattern recognition.</a:t>
            </a:r>
          </a:p>
          <a:p>
            <a:pPr>
              <a:lnSpc>
                <a:spcPct val="150000"/>
              </a:lnSpc>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Machine learning-based car model prediction leverages vast amounts of visual data to identify and classify vehicles based on their distinctive features.</a:t>
            </a:r>
          </a:p>
          <a:p>
            <a:pPr>
              <a:lnSpc>
                <a:spcPct val="150000"/>
              </a:lnSpc>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Therefore, this project implements the deep CNN model for the prediction of a car model through the vehicle pattern recognition. It also provides the performance evaluation of existing machine learning models in terms of prediction accuracy. </a:t>
            </a:r>
            <a:endParaRPr lang="en-US" sz="2800" dirty="0">
              <a:latin typeface="Times New Roman" pitchFamily="18" charset="0"/>
              <a:cs typeface="Times New Roman" pitchFamily="18" charset="0"/>
            </a:endParaRPr>
          </a:p>
          <a:p>
            <a:endParaRPr lang="en-IN" dirty="0"/>
          </a:p>
        </p:txBody>
      </p:sp>
    </p:spTree>
    <p:extLst>
      <p:ext uri="{BB962C8B-B14F-4D97-AF65-F5344CB8AC3E}">
        <p14:creationId xmlns:p14="http://schemas.microsoft.com/office/powerpoint/2010/main" val="1248262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CE148-E426-0282-F86C-9E5A88E62CAD}"/>
              </a:ext>
            </a:extLst>
          </p:cNvPr>
          <p:cNvSpPr>
            <a:spLocks noGrp="1"/>
          </p:cNvSpPr>
          <p:nvPr>
            <p:ph type="title"/>
          </p:nvPr>
        </p:nvSpPr>
        <p:spPr>
          <a:xfrm>
            <a:off x="1550504" y="75855"/>
            <a:ext cx="10261688" cy="927997"/>
          </a:xfrm>
        </p:spPr>
        <p:txBody>
          <a:bodyPr>
            <a:normAutofit/>
          </a:bodyPr>
          <a:lstStyle/>
          <a:p>
            <a:r>
              <a:rPr lang="en-IN" sz="2400" b="1" u="sng" dirty="0">
                <a:latin typeface="Times New Roman" panose="02020603050405020304" pitchFamily="18" charset="0"/>
                <a:cs typeface="Times New Roman" panose="02020603050405020304" pitchFamily="18" charset="0"/>
              </a:rPr>
              <a:t>EXISTING SYSTEM:</a:t>
            </a:r>
            <a:endParaRPr lang="en-IN" sz="2400" b="1" u="sng" dirty="0"/>
          </a:p>
        </p:txBody>
      </p:sp>
      <p:sp>
        <p:nvSpPr>
          <p:cNvPr id="3" name="Content Placeholder 2">
            <a:extLst>
              <a:ext uri="{FF2B5EF4-FFF2-40B4-BE49-F238E27FC236}">
                <a16:creationId xmlns:a16="http://schemas.microsoft.com/office/drawing/2014/main" id="{AA48B9EE-C580-29CA-1FE6-72F734571EEE}"/>
              </a:ext>
            </a:extLst>
          </p:cNvPr>
          <p:cNvSpPr>
            <a:spLocks noGrp="1"/>
          </p:cNvSpPr>
          <p:nvPr>
            <p:ph idx="1"/>
          </p:nvPr>
        </p:nvSpPr>
        <p:spPr>
          <a:xfrm>
            <a:off x="1749288" y="1133061"/>
            <a:ext cx="9670774" cy="5649084"/>
          </a:xfrm>
        </p:spPr>
        <p:txBody>
          <a:bodyPr>
            <a:normAutofit/>
          </a:bodyPr>
          <a:lstStyle/>
          <a:p>
            <a:pPr>
              <a:lnSpc>
                <a:spcPct val="150000"/>
              </a:lnSpc>
              <a:buFont typeface="Wingdings" panose="05000000000000000000" pitchFamily="2" charset="2"/>
              <a:buChar char="q"/>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One of the technologies our law enforcement department uses to measure the speed of a moving vehicle is Doppler radar. It beams a radio wave at a vehicle, and then estimate the vehicles speed by measuring change in reflected wave frequency. </a:t>
            </a:r>
          </a:p>
          <a:p>
            <a:pPr marL="82296" indent="0">
              <a:lnSpc>
                <a:spcPct val="150000"/>
              </a:lnSpc>
              <a:buNone/>
            </a:pP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a:lnSpc>
                <a:spcPct val="150000"/>
              </a:lnSpc>
              <a:buFont typeface="Wingdings" panose="05000000000000000000" pitchFamily="2" charset="2"/>
              <a:buChar char="q"/>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It is a fixed or hand-held device and is reliable when a moving object is in the field of view and no other moving objects are nearby. Cosine error has to be taken care if the gun is not in the line of sight. Also Radio interference which causes errors in speed detection has to be taken care. Over-speeding of two-wheelers and three wheelers is one of the major reasons of accidents</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p>
        </p:txBody>
      </p:sp>
    </p:spTree>
    <p:extLst>
      <p:ext uri="{BB962C8B-B14F-4D97-AF65-F5344CB8AC3E}">
        <p14:creationId xmlns:p14="http://schemas.microsoft.com/office/powerpoint/2010/main" val="1306347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BE8F4-CFFC-C011-D991-C4EFA053CCC7}"/>
              </a:ext>
            </a:extLst>
          </p:cNvPr>
          <p:cNvSpPr>
            <a:spLocks noGrp="1"/>
          </p:cNvSpPr>
          <p:nvPr>
            <p:ph type="title"/>
          </p:nvPr>
        </p:nvSpPr>
        <p:spPr>
          <a:xfrm>
            <a:off x="1655727" y="38100"/>
            <a:ext cx="9997440" cy="1143000"/>
          </a:xfrm>
        </p:spPr>
        <p:txBody>
          <a:bodyPr>
            <a:normAutofit/>
          </a:bodyPr>
          <a:lstStyle/>
          <a:p>
            <a:r>
              <a:rPr lang="en-US" sz="2400" b="1" u="sng" dirty="0">
                <a:effectLst/>
                <a:latin typeface="Times New Roman" panose="02020603050405020304" pitchFamily="18" charset="0"/>
                <a:cs typeface="Times New Roman" panose="02020603050405020304" pitchFamily="18" charset="0"/>
              </a:rPr>
              <a:t>DRAWBACKS OF EXISTING SYSTEM :</a:t>
            </a:r>
            <a:endParaRPr lang="en-IN" sz="2400" dirty="0"/>
          </a:p>
        </p:txBody>
      </p:sp>
      <p:sp>
        <p:nvSpPr>
          <p:cNvPr id="3" name="Content Placeholder 2">
            <a:extLst>
              <a:ext uri="{FF2B5EF4-FFF2-40B4-BE49-F238E27FC236}">
                <a16:creationId xmlns:a16="http://schemas.microsoft.com/office/drawing/2014/main" id="{C0ACC445-88F7-39B5-ED64-F5B13F66AA18}"/>
              </a:ext>
            </a:extLst>
          </p:cNvPr>
          <p:cNvSpPr>
            <a:spLocks noGrp="1"/>
          </p:cNvSpPr>
          <p:nvPr>
            <p:ph idx="1"/>
          </p:nvPr>
        </p:nvSpPr>
        <p:spPr>
          <a:xfrm>
            <a:off x="1854510" y="1181100"/>
            <a:ext cx="9664942" cy="5638800"/>
          </a:xfrm>
        </p:spPr>
        <p:txBody>
          <a:bodyPr>
            <a:normAutofit/>
          </a:bodyPr>
          <a:lstStyle/>
          <a:p>
            <a:r>
              <a:rPr lang="en-US" sz="1800" b="0" i="0" dirty="0">
                <a:solidFill>
                  <a:srgbClr val="0D0D0D"/>
                </a:solidFill>
                <a:effectLst/>
                <a:latin typeface="Times New Roman" panose="02020603050405020304" pitchFamily="18" charset="0"/>
                <a:cs typeface="Times New Roman" panose="02020603050405020304" pitchFamily="18" charset="0"/>
              </a:rPr>
              <a:t>One major issue is the dependency on large, high-quality datasets for training the machine learning models. Inadequate or biased datasets can lead to poor generalization, resulting in inaccuracies when predicting car models for patterns not represented in the training data. </a:t>
            </a:r>
          </a:p>
          <a:p>
            <a:pPr marL="82296" indent="0">
              <a:buNone/>
            </a:pPr>
            <a:endParaRPr lang="en-US" sz="1800" b="0" i="0" dirty="0">
              <a:solidFill>
                <a:srgbClr val="0D0D0D"/>
              </a:solidFill>
              <a:effectLst/>
              <a:latin typeface="Times New Roman" panose="02020603050405020304" pitchFamily="18" charset="0"/>
              <a:cs typeface="Times New Roman" panose="02020603050405020304" pitchFamily="18" charset="0"/>
            </a:endParaRPr>
          </a:p>
          <a:p>
            <a:r>
              <a:rPr lang="en-US" sz="1800" b="0" i="0" dirty="0">
                <a:solidFill>
                  <a:srgbClr val="0D0D0D"/>
                </a:solidFill>
                <a:effectLst/>
                <a:latin typeface="Times New Roman" panose="02020603050405020304" pitchFamily="18" charset="0"/>
                <a:cs typeface="Times New Roman" panose="02020603050405020304" pitchFamily="18" charset="0"/>
              </a:rPr>
              <a:t> The computational complexity of some machine learning algorithms can also lead to slow processing times, making them less suitable for real-time applications. Moreover, the existing systems often lack robustness against adversarial attacks, where small perturbations in input data can cause significant misclassification.</a:t>
            </a:r>
          </a:p>
          <a:p>
            <a:pPr marL="82296" indent="0">
              <a:buNone/>
            </a:pPr>
            <a:endParaRPr lang="en-US" sz="1800" b="0" i="0" dirty="0">
              <a:solidFill>
                <a:srgbClr val="0D0D0D"/>
              </a:solidFill>
              <a:effectLst/>
              <a:latin typeface="Times New Roman" panose="02020603050405020304" pitchFamily="18" charset="0"/>
              <a:cs typeface="Times New Roman" panose="02020603050405020304" pitchFamily="18" charset="0"/>
            </a:endParaRPr>
          </a:p>
          <a:p>
            <a:r>
              <a:rPr lang="en-US" sz="1800" b="0" i="0" dirty="0">
                <a:solidFill>
                  <a:srgbClr val="0D0D0D"/>
                </a:solidFill>
                <a:effectLst/>
                <a:latin typeface="Times New Roman" panose="02020603050405020304" pitchFamily="18" charset="0"/>
                <a:cs typeface="Times New Roman" panose="02020603050405020304" pitchFamily="18" charset="0"/>
              </a:rPr>
              <a:t>Another drawback is the limited interpretability of some advanced machine learning models, such as deep neural networks, making it difficult to diagnose and correct prediction errors. These limitations underscore the need for more sophisticated approaches to improve reliability and scalability in diverse and dynamic environments.</a:t>
            </a:r>
            <a:endParaRPr lang="en-IN" dirty="0">
              <a:latin typeface="Times New Roman" panose="02020603050405020304" pitchFamily="18" charset="0"/>
              <a:cs typeface="Times New Roman" panose="02020603050405020304" pitchFamily="18" charset="0"/>
            </a:endParaRPr>
          </a:p>
        </p:txBody>
      </p:sp>
      <p:sp>
        <p:nvSpPr>
          <p:cNvPr id="5" name="Rectangle 2">
            <a:extLst>
              <a:ext uri="{FF2B5EF4-FFF2-40B4-BE49-F238E27FC236}">
                <a16:creationId xmlns:a16="http://schemas.microsoft.com/office/drawing/2014/main" id="{150405EA-A9F3-3903-AB3F-B4E0AD0CEBF3}"/>
              </a:ext>
            </a:extLst>
          </p:cNvPr>
          <p:cNvSpPr>
            <a:spLocks noChangeArrowheads="1"/>
          </p:cNvSpPr>
          <p:nvPr/>
        </p:nvSpPr>
        <p:spPr bwMode="auto">
          <a:xfrm>
            <a:off x="152400" y="152400"/>
            <a:ext cx="2559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3">
            <a:extLst>
              <a:ext uri="{FF2B5EF4-FFF2-40B4-BE49-F238E27FC236}">
                <a16:creationId xmlns:a16="http://schemas.microsoft.com/office/drawing/2014/main" id="{5DD6DA1E-9E49-DD28-818B-189E1FBCDC59}"/>
              </a:ext>
            </a:extLst>
          </p:cNvPr>
          <p:cNvSpPr>
            <a:spLocks noChangeArrowheads="1"/>
          </p:cNvSpPr>
          <p:nvPr/>
        </p:nvSpPr>
        <p:spPr bwMode="auto">
          <a:xfrm>
            <a:off x="152400" y="152400"/>
            <a:ext cx="2559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ui-sans-serif"/>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5C75DBE0-3BDF-EFC1-7DDC-5047C45A04CC}"/>
              </a:ext>
            </a:extLst>
          </p:cNvPr>
          <p:cNvSpPr>
            <a:spLocks noChangeArrowheads="1"/>
          </p:cNvSpPr>
          <p:nvPr/>
        </p:nvSpPr>
        <p:spPr bwMode="auto">
          <a:xfrm>
            <a:off x="152400" y="152400"/>
            <a:ext cx="10858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9" name="Rectangle 6">
            <a:extLst>
              <a:ext uri="{FF2B5EF4-FFF2-40B4-BE49-F238E27FC236}">
                <a16:creationId xmlns:a16="http://schemas.microsoft.com/office/drawing/2014/main" id="{FACC252B-7B34-5170-505F-80AA324937E4}"/>
              </a:ext>
            </a:extLst>
          </p:cNvPr>
          <p:cNvSpPr>
            <a:spLocks noChangeArrowheads="1"/>
          </p:cNvSpPr>
          <p:nvPr/>
        </p:nvSpPr>
        <p:spPr bwMode="auto">
          <a:xfrm>
            <a:off x="152400" y="152400"/>
            <a:ext cx="10858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3724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7390D-9AEF-C460-64AF-4296B3074601}"/>
              </a:ext>
            </a:extLst>
          </p:cNvPr>
          <p:cNvSpPr>
            <a:spLocks noGrp="1"/>
          </p:cNvSpPr>
          <p:nvPr>
            <p:ph type="title"/>
          </p:nvPr>
        </p:nvSpPr>
        <p:spPr>
          <a:xfrm>
            <a:off x="1566274" y="125551"/>
            <a:ext cx="9997440" cy="1143000"/>
          </a:xfrm>
        </p:spPr>
        <p:txBody>
          <a:bodyPr>
            <a:normAutofit/>
          </a:bodyPr>
          <a:lstStyle/>
          <a:p>
            <a:r>
              <a:rPr lang="en-IN" sz="2400" b="1" u="sng" dirty="0">
                <a:latin typeface="Times New Roman" panose="02020603050405020304" pitchFamily="18" charset="0"/>
                <a:cs typeface="Times New Roman" panose="02020603050405020304" pitchFamily="18" charset="0"/>
              </a:rPr>
              <a:t>PROPOSED SYSTEM:</a:t>
            </a:r>
            <a:br>
              <a:rPr lang="en-IN" sz="3200" dirty="0">
                <a:latin typeface="Times New Roman" panose="02020603050405020304" pitchFamily="18" charset="0"/>
                <a:cs typeface="Times New Roman" panose="02020603050405020304" pitchFamily="18" charset="0"/>
              </a:rPr>
            </a:br>
            <a:endParaRPr lang="en-IN" sz="3200" dirty="0"/>
          </a:p>
        </p:txBody>
      </p:sp>
      <p:sp>
        <p:nvSpPr>
          <p:cNvPr id="3" name="Content Placeholder 2">
            <a:extLst>
              <a:ext uri="{FF2B5EF4-FFF2-40B4-BE49-F238E27FC236}">
                <a16:creationId xmlns:a16="http://schemas.microsoft.com/office/drawing/2014/main" id="{4A6CC684-2828-76BE-4DE5-AEDF2752F3F1}"/>
              </a:ext>
            </a:extLst>
          </p:cNvPr>
          <p:cNvSpPr>
            <a:spLocks noGrp="1"/>
          </p:cNvSpPr>
          <p:nvPr>
            <p:ph idx="1"/>
          </p:nvPr>
        </p:nvSpPr>
        <p:spPr>
          <a:xfrm>
            <a:off x="1735240" y="1152939"/>
            <a:ext cx="9997440" cy="5194852"/>
          </a:xfrm>
        </p:spPr>
        <p:txBody>
          <a:bodyPr>
            <a:normAutofit/>
          </a:bodyPr>
          <a:lstStyle/>
          <a:p>
            <a:pPr marL="228600" algn="just">
              <a:lnSpc>
                <a:spcPct val="115000"/>
              </a:lnSpc>
              <a:buFont typeface="Wingdings" panose="05000000000000000000" pitchFamily="2" charset="2"/>
              <a:buChar char="q"/>
            </a:pPr>
            <a:r>
              <a:rPr lang="en-US" sz="1700" dirty="0">
                <a:effectLst/>
                <a:latin typeface="Times New Roman" panose="02020603050405020304" pitchFamily="18" charset="0"/>
                <a:ea typeface="SimSun" panose="02010600030101010101" pitchFamily="2" charset="-122"/>
                <a:cs typeface="Times New Roman" panose="02020603050405020304" pitchFamily="18" charset="0"/>
              </a:rPr>
              <a:t>The manual efforts to keep people from breaking traffic rules such as the speed limit are not enough. There is not enough police and man force available to track the traffic and vehicles on roads and check them for speed control.</a:t>
            </a:r>
          </a:p>
          <a:p>
            <a:pPr marL="228600" algn="just">
              <a:lnSpc>
                <a:spcPct val="115000"/>
              </a:lnSpc>
              <a:buFont typeface="Wingdings" panose="05000000000000000000" pitchFamily="2" charset="2"/>
              <a:buChar char="q"/>
            </a:pPr>
            <a:endParaRPr lang="en-US" sz="1700" dirty="0">
              <a:latin typeface="Times New Roman" panose="02020603050405020304" pitchFamily="18" charset="0"/>
              <a:ea typeface="SimSun" panose="02010600030101010101" pitchFamily="2" charset="-122"/>
              <a:cs typeface="Times New Roman" panose="02020603050405020304" pitchFamily="18" charset="0"/>
            </a:endParaRPr>
          </a:p>
          <a:p>
            <a:pPr marL="228600" algn="just">
              <a:lnSpc>
                <a:spcPct val="115000"/>
              </a:lnSpc>
              <a:buFont typeface="Wingdings" panose="05000000000000000000" pitchFamily="2" charset="2"/>
              <a:buChar char="q"/>
            </a:pPr>
            <a:r>
              <a:rPr lang="en-US" sz="1700" dirty="0">
                <a:effectLst/>
                <a:latin typeface="Times New Roman" panose="02020603050405020304" pitchFamily="18" charset="0"/>
                <a:ea typeface="SimSun" panose="02010600030101010101" pitchFamily="2" charset="-122"/>
                <a:cs typeface="Times New Roman" panose="02020603050405020304" pitchFamily="18" charset="0"/>
              </a:rPr>
              <a:t> To implement the above idea two basic requirements, need to be met which are the effective detection of the cars on roads and their velocity measurement. </a:t>
            </a:r>
          </a:p>
          <a:p>
            <a:pPr marL="0" indent="0" algn="just">
              <a:lnSpc>
                <a:spcPct val="115000"/>
              </a:lnSpc>
              <a:buNone/>
            </a:pPr>
            <a:endParaRPr lang="en-IN" sz="1700" dirty="0">
              <a:effectLst/>
              <a:latin typeface="Times New Roman" panose="02020603050405020304" pitchFamily="18" charset="0"/>
              <a:ea typeface="SimSun" panose="02010600030101010101" pitchFamily="2" charset="-122"/>
              <a:cs typeface="Times New Roman" panose="02020603050405020304" pitchFamily="18" charset="0"/>
            </a:endParaRPr>
          </a:p>
          <a:p>
            <a:pPr>
              <a:buFont typeface="Wingdings" pitchFamily="2" charset="2"/>
              <a:buChar char="q"/>
            </a:pPr>
            <a:r>
              <a:rPr lang="en-US" sz="1700" dirty="0">
                <a:latin typeface="Times New Roman" pitchFamily="18" charset="0"/>
                <a:cs typeface="Times New Roman" pitchFamily="18" charset="0"/>
              </a:rPr>
              <a:t>In order to support traffic management system in our country we need to build economical traffic monitoring systems. In recent times image and video processing has been applied to the field of traffic management system</a:t>
            </a:r>
            <a:endParaRPr lang="en-IN" sz="1700" dirty="0">
              <a:latin typeface="Times New Roman" pitchFamily="18" charset="0"/>
              <a:cs typeface="Times New Roman" pitchFamily="18" charset="0"/>
            </a:endParaRPr>
          </a:p>
        </p:txBody>
      </p:sp>
    </p:spTree>
    <p:extLst>
      <p:ext uri="{BB962C8B-B14F-4D97-AF65-F5344CB8AC3E}">
        <p14:creationId xmlns:p14="http://schemas.microsoft.com/office/powerpoint/2010/main" val="4194833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47721-5BAF-7437-D616-F184A215E72D}"/>
              </a:ext>
            </a:extLst>
          </p:cNvPr>
          <p:cNvSpPr>
            <a:spLocks noGrp="1"/>
          </p:cNvSpPr>
          <p:nvPr>
            <p:ph type="title"/>
          </p:nvPr>
        </p:nvSpPr>
        <p:spPr>
          <a:xfrm>
            <a:off x="1625909" y="38100"/>
            <a:ext cx="9997440" cy="1143000"/>
          </a:xfrm>
        </p:spPr>
        <p:txBody>
          <a:bodyPr>
            <a:normAutofit/>
          </a:bodyPr>
          <a:lstStyle/>
          <a:p>
            <a:r>
              <a:rPr lang="en-US" sz="2400" b="1" u="sng" dirty="0">
                <a:effectLst/>
                <a:latin typeface="Times New Roman" panose="02020603050405020304" pitchFamily="18" charset="0"/>
                <a:cs typeface="Times New Roman" panose="02020603050405020304" pitchFamily="18" charset="0"/>
              </a:rPr>
              <a:t>ADVANTAGES OF PROPOSED SYSTEM :</a:t>
            </a:r>
            <a:endParaRPr lang="en-IN" sz="2400" dirty="0"/>
          </a:p>
        </p:txBody>
      </p:sp>
      <p:sp>
        <p:nvSpPr>
          <p:cNvPr id="3" name="Content Placeholder 2">
            <a:extLst>
              <a:ext uri="{FF2B5EF4-FFF2-40B4-BE49-F238E27FC236}">
                <a16:creationId xmlns:a16="http://schemas.microsoft.com/office/drawing/2014/main" id="{107A8615-3240-2697-DC87-BD968F660998}"/>
              </a:ext>
            </a:extLst>
          </p:cNvPr>
          <p:cNvSpPr>
            <a:spLocks noGrp="1"/>
          </p:cNvSpPr>
          <p:nvPr>
            <p:ph idx="1"/>
          </p:nvPr>
        </p:nvSpPr>
        <p:spPr>
          <a:xfrm>
            <a:off x="1768475" y="1295400"/>
            <a:ext cx="9582012" cy="5410200"/>
          </a:xfrm>
        </p:spPr>
        <p:txBody>
          <a:bodyPr>
            <a:normAutofit/>
          </a:bodyPr>
          <a:lstStyle/>
          <a:p>
            <a:r>
              <a:rPr lang="en-US" sz="1700" b="0" i="0" dirty="0">
                <a:solidFill>
                  <a:srgbClr val="0D0D0D"/>
                </a:solidFill>
                <a:effectLst/>
                <a:latin typeface="Times New Roman" panose="02020603050405020304" pitchFamily="18" charset="0"/>
                <a:cs typeface="Times New Roman" panose="02020603050405020304" pitchFamily="18" charset="0"/>
              </a:rPr>
              <a:t>By integrating techniques such as deep learning and convolutional neural networks (CNNs), the system can effectively handle variations in lighting, angles, and occlusions, making it robust for real-world applications. The use of transfer learning further enhances its capability by utilizing pre-trained models, reducing the need for extensive datasets and minimizing training time. </a:t>
            </a:r>
          </a:p>
          <a:p>
            <a:pPr marL="82296" indent="0">
              <a:buNone/>
            </a:pPr>
            <a:endParaRPr lang="en-US" sz="1700" b="0" i="0" dirty="0">
              <a:solidFill>
                <a:srgbClr val="0D0D0D"/>
              </a:solidFill>
              <a:effectLst/>
              <a:latin typeface="Times New Roman" panose="02020603050405020304" pitchFamily="18" charset="0"/>
              <a:cs typeface="Times New Roman" panose="02020603050405020304" pitchFamily="18" charset="0"/>
            </a:endParaRPr>
          </a:p>
          <a:p>
            <a:r>
              <a:rPr lang="en-US" sz="1700" b="0" i="0" dirty="0">
                <a:solidFill>
                  <a:srgbClr val="0D0D0D"/>
                </a:solidFill>
                <a:effectLst/>
                <a:latin typeface="Times New Roman" panose="02020603050405020304" pitchFamily="18" charset="0"/>
                <a:cs typeface="Times New Roman" panose="02020603050405020304" pitchFamily="18" charset="0"/>
              </a:rPr>
              <a:t>Additionally, the proposed system can process data efficiently, making it suitable for real-time applications such as traffic monitoring, surveillance, and vehicle identification. Enhanced interpretability features may also be </a:t>
            </a:r>
            <a:r>
              <a:rPr lang="en-US" sz="1700" b="0" i="0" dirty="0" err="1">
                <a:solidFill>
                  <a:srgbClr val="0D0D0D"/>
                </a:solidFill>
                <a:effectLst/>
                <a:latin typeface="Times New Roman" panose="02020603050405020304" pitchFamily="18" charset="0"/>
                <a:cs typeface="Times New Roman" panose="02020603050405020304" pitchFamily="18" charset="0"/>
              </a:rPr>
              <a:t>included,allowing</a:t>
            </a:r>
            <a:r>
              <a:rPr lang="en-US" sz="1700" b="0" i="0" dirty="0">
                <a:solidFill>
                  <a:srgbClr val="0D0D0D"/>
                </a:solidFill>
                <a:effectLst/>
                <a:latin typeface="Times New Roman" panose="02020603050405020304" pitchFamily="18" charset="0"/>
                <a:cs typeface="Times New Roman" panose="02020603050405020304" pitchFamily="18" charset="0"/>
              </a:rPr>
              <a:t> stakeholders to understand the decision-making process of the model and improving trust in its predictions. </a:t>
            </a:r>
          </a:p>
          <a:p>
            <a:pPr marL="82296" indent="0">
              <a:buNone/>
            </a:pPr>
            <a:endParaRPr lang="en-US" sz="1700" b="0" i="0" dirty="0">
              <a:solidFill>
                <a:srgbClr val="0D0D0D"/>
              </a:solidFill>
              <a:effectLst/>
              <a:latin typeface="Times New Roman" panose="02020603050405020304" pitchFamily="18" charset="0"/>
              <a:cs typeface="Times New Roman" panose="02020603050405020304" pitchFamily="18" charset="0"/>
            </a:endParaRPr>
          </a:p>
          <a:p>
            <a:r>
              <a:rPr lang="en-US" sz="1700" b="0" i="0" dirty="0">
                <a:solidFill>
                  <a:srgbClr val="0D0D0D"/>
                </a:solidFill>
                <a:effectLst/>
                <a:latin typeface="Times New Roman" panose="02020603050405020304" pitchFamily="18" charset="0"/>
                <a:cs typeface="Times New Roman" panose="02020603050405020304" pitchFamily="18" charset="0"/>
              </a:rPr>
              <a:t>Furthermore, the system’s scalability ensures it can adapt to growing data and increasing diversity in car models, making it highly adaptable for various applications in automotive and security domains.</a:t>
            </a:r>
          </a:p>
          <a:p>
            <a:pPr marL="82296" indent="0" algn="just">
              <a:buNone/>
            </a:pPr>
            <a:endParaRPr lang="en-US" sz="1700" b="0" i="0" dirty="0">
              <a:solidFill>
                <a:srgbClr val="0D0D0D"/>
              </a:solidFill>
              <a:effectLst/>
              <a:latin typeface="Times New Roman" panose="02020603050405020304" pitchFamily="18" charset="0"/>
              <a:cs typeface="Times New Roman" panose="02020603050405020304" pitchFamily="18" charset="0"/>
            </a:endParaRPr>
          </a:p>
          <a:p>
            <a:pPr marL="82296" indent="0">
              <a:buNone/>
            </a:pPr>
            <a:endParaRPr lang="en-IN" dirty="0"/>
          </a:p>
        </p:txBody>
      </p:sp>
      <p:sp>
        <p:nvSpPr>
          <p:cNvPr id="5" name="Rectangle 2">
            <a:extLst>
              <a:ext uri="{FF2B5EF4-FFF2-40B4-BE49-F238E27FC236}">
                <a16:creationId xmlns:a16="http://schemas.microsoft.com/office/drawing/2014/main" id="{C58C6C4D-52AA-EA56-D996-6D3300F9184B}"/>
              </a:ext>
            </a:extLst>
          </p:cNvPr>
          <p:cNvSpPr>
            <a:spLocks noChangeArrowheads="1"/>
          </p:cNvSpPr>
          <p:nvPr/>
        </p:nvSpPr>
        <p:spPr bwMode="auto">
          <a:xfrm>
            <a:off x="152400" y="152400"/>
            <a:ext cx="32321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3">
            <a:extLst>
              <a:ext uri="{FF2B5EF4-FFF2-40B4-BE49-F238E27FC236}">
                <a16:creationId xmlns:a16="http://schemas.microsoft.com/office/drawing/2014/main" id="{FCF9C383-A2B4-A6CA-4F21-4110AA8A1CA0}"/>
              </a:ext>
            </a:extLst>
          </p:cNvPr>
          <p:cNvSpPr>
            <a:spLocks noChangeArrowheads="1"/>
          </p:cNvSpPr>
          <p:nvPr/>
        </p:nvSpPr>
        <p:spPr bwMode="auto">
          <a:xfrm>
            <a:off x="152400" y="152400"/>
            <a:ext cx="32321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14717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1D191-6DD6-1E01-3CBB-E379ACF27BAB}"/>
              </a:ext>
            </a:extLst>
          </p:cNvPr>
          <p:cNvSpPr>
            <a:spLocks noGrp="1"/>
          </p:cNvSpPr>
          <p:nvPr>
            <p:ph type="title"/>
          </p:nvPr>
        </p:nvSpPr>
        <p:spPr>
          <a:xfrm>
            <a:off x="1540565" y="155368"/>
            <a:ext cx="10273284" cy="927997"/>
          </a:xfrm>
        </p:spPr>
        <p:txBody>
          <a:bodyPr>
            <a:noAutofit/>
          </a:bodyPr>
          <a:lstStyle/>
          <a:p>
            <a:r>
              <a:rPr lang="en-US" sz="2400" b="1" u="sng" dirty="0">
                <a:latin typeface="Times New Roman" panose="02020603050405020304" pitchFamily="18" charset="0"/>
                <a:cs typeface="Times New Roman" panose="02020603050405020304" pitchFamily="18" charset="0"/>
              </a:rPr>
              <a:t>SYSTEM   REQUIREMENTS:</a:t>
            </a:r>
            <a:br>
              <a:rPr lang="en-IN" sz="2400" dirty="0">
                <a:latin typeface="Times New Roman" panose="02020603050405020304" pitchFamily="18" charset="0"/>
                <a:cs typeface="Times New Roman" panose="02020603050405020304" pitchFamily="18" charset="0"/>
              </a:rPr>
            </a:br>
            <a:endParaRPr lang="en-IN" sz="2400" dirty="0"/>
          </a:p>
        </p:txBody>
      </p:sp>
      <p:sp>
        <p:nvSpPr>
          <p:cNvPr id="3" name="Content Placeholder 2">
            <a:extLst>
              <a:ext uri="{FF2B5EF4-FFF2-40B4-BE49-F238E27FC236}">
                <a16:creationId xmlns:a16="http://schemas.microsoft.com/office/drawing/2014/main" id="{9D2F77D5-3813-5B17-C517-0DDFCB5DD2B8}"/>
              </a:ext>
            </a:extLst>
          </p:cNvPr>
          <p:cNvSpPr>
            <a:spLocks noGrp="1"/>
          </p:cNvSpPr>
          <p:nvPr>
            <p:ph idx="1"/>
          </p:nvPr>
        </p:nvSpPr>
        <p:spPr>
          <a:xfrm>
            <a:off x="1858618" y="815008"/>
            <a:ext cx="9382539" cy="5396949"/>
          </a:xfrm>
        </p:spPr>
        <p:txBody>
          <a:bodyPr>
            <a:normAutofit lnSpcReduction="10000"/>
          </a:bodyPr>
          <a:lstStyle/>
          <a:p>
            <a:pPr marL="0" indent="0">
              <a:buNone/>
            </a:pPr>
            <a:r>
              <a:rPr lang="en-US" sz="2000" b="1" dirty="0">
                <a:latin typeface="Times New Roman" panose="02020603050405020304" pitchFamily="18" charset="0"/>
                <a:cs typeface="Times New Roman" panose="02020603050405020304" pitchFamily="18" charset="0"/>
              </a:rPr>
              <a:t>HARDWARE REQUIREMENTS</a:t>
            </a:r>
          </a:p>
          <a:p>
            <a:pPr marL="285750" indent="-285750" algn="just">
              <a:lnSpc>
                <a:spcPct val="150000"/>
              </a:lnSpc>
              <a:spcAft>
                <a:spcPts val="600"/>
              </a:spcAft>
              <a:buFont typeface="Wingdings" panose="05000000000000000000" pitchFamily="2" charset="2"/>
              <a:buChar char="Ø"/>
              <a:tabLst>
                <a:tab pos="457200" algn="l"/>
              </a:tabLst>
            </a:pPr>
            <a:r>
              <a:rPr lang="en-GB" sz="1700" dirty="0">
                <a:effectLst/>
                <a:latin typeface="Times New Roman" panose="02020603050405020304" pitchFamily="18" charset="0"/>
                <a:ea typeface="SimSun" panose="02010600030101010101" pitchFamily="2" charset="-122"/>
                <a:cs typeface="Times New Roman" panose="02020603050405020304" pitchFamily="18" charset="0"/>
              </a:rPr>
              <a:t>System	 : Pentium IV 2.4 GHz.</a:t>
            </a:r>
            <a:endParaRPr lang="en-IN" sz="1700" dirty="0">
              <a:effectLst/>
              <a:latin typeface="Times New Roman" panose="02020603050405020304" pitchFamily="18" charset="0"/>
              <a:ea typeface="SimSun" panose="02010600030101010101" pitchFamily="2" charset="-122"/>
              <a:cs typeface="Times New Roman" panose="02020603050405020304" pitchFamily="18" charset="0"/>
            </a:endParaRPr>
          </a:p>
          <a:p>
            <a:pPr marL="285750" indent="-285750" algn="just">
              <a:lnSpc>
                <a:spcPct val="150000"/>
              </a:lnSpc>
              <a:spcAft>
                <a:spcPts val="600"/>
              </a:spcAft>
              <a:buFont typeface="Wingdings" panose="05000000000000000000" pitchFamily="2" charset="2"/>
              <a:buChar char="Ø"/>
              <a:tabLst>
                <a:tab pos="457200" algn="l"/>
              </a:tabLst>
            </a:pPr>
            <a:r>
              <a:rPr lang="en-GB" sz="1700" dirty="0">
                <a:effectLst/>
                <a:latin typeface="Times New Roman" panose="02020603050405020304" pitchFamily="18" charset="0"/>
                <a:ea typeface="SimSun" panose="02010600030101010101" pitchFamily="2" charset="-122"/>
                <a:cs typeface="Times New Roman" panose="02020603050405020304" pitchFamily="18" charset="0"/>
              </a:rPr>
              <a:t>Hard Disk        	: 40 GB.</a:t>
            </a:r>
            <a:endParaRPr lang="en-IN" sz="1700" dirty="0">
              <a:effectLst/>
              <a:latin typeface="Times New Roman" panose="02020603050405020304" pitchFamily="18" charset="0"/>
              <a:ea typeface="SimSun" panose="02010600030101010101" pitchFamily="2" charset="-122"/>
              <a:cs typeface="Times New Roman" panose="02020603050405020304" pitchFamily="18" charset="0"/>
            </a:endParaRPr>
          </a:p>
          <a:p>
            <a:pPr marL="285750" indent="-285750" algn="just">
              <a:lnSpc>
                <a:spcPct val="150000"/>
              </a:lnSpc>
              <a:spcAft>
                <a:spcPts val="600"/>
              </a:spcAft>
              <a:buFont typeface="Wingdings" panose="05000000000000000000" pitchFamily="2" charset="2"/>
              <a:buChar char="Ø"/>
              <a:tabLst>
                <a:tab pos="457200" algn="l"/>
              </a:tabLst>
            </a:pPr>
            <a:r>
              <a:rPr lang="en-GB" sz="1700" dirty="0">
                <a:effectLst/>
                <a:latin typeface="Times New Roman" panose="02020603050405020304" pitchFamily="18" charset="0"/>
                <a:ea typeface="SimSun" panose="02010600030101010101" pitchFamily="2" charset="-122"/>
                <a:cs typeface="Times New Roman" panose="02020603050405020304" pitchFamily="18" charset="0"/>
              </a:rPr>
              <a:t>Floppy Drive	: 1.44 Mb.</a:t>
            </a:r>
            <a:endParaRPr lang="en-IN" sz="1700" dirty="0">
              <a:effectLst/>
              <a:latin typeface="Times New Roman" panose="02020603050405020304" pitchFamily="18" charset="0"/>
              <a:ea typeface="SimSun" panose="02010600030101010101" pitchFamily="2" charset="-122"/>
              <a:cs typeface="Times New Roman" panose="02020603050405020304" pitchFamily="18" charset="0"/>
            </a:endParaRPr>
          </a:p>
          <a:p>
            <a:pPr marL="285750" indent="-285750" algn="just">
              <a:lnSpc>
                <a:spcPct val="150000"/>
              </a:lnSpc>
              <a:spcAft>
                <a:spcPts val="600"/>
              </a:spcAft>
              <a:buFont typeface="Wingdings" panose="05000000000000000000" pitchFamily="2" charset="2"/>
              <a:buChar char="Ø"/>
              <a:tabLst>
                <a:tab pos="457200" algn="l"/>
              </a:tabLst>
            </a:pPr>
            <a:r>
              <a:rPr lang="en-GB" sz="1700" dirty="0">
                <a:effectLst/>
                <a:latin typeface="Times New Roman" panose="02020603050405020304" pitchFamily="18" charset="0"/>
                <a:ea typeface="SimSun" panose="02010600030101010101" pitchFamily="2" charset="-122"/>
                <a:cs typeface="Times New Roman" panose="02020603050405020304" pitchFamily="18" charset="0"/>
              </a:rPr>
              <a:t>Monitor	: 15 VGA Colour.</a:t>
            </a:r>
            <a:endParaRPr lang="en-IN" sz="1700" dirty="0">
              <a:effectLst/>
              <a:latin typeface="Times New Roman" panose="02020603050405020304" pitchFamily="18" charset="0"/>
              <a:ea typeface="SimSun" panose="02010600030101010101" pitchFamily="2" charset="-122"/>
              <a:cs typeface="Times New Roman" panose="02020603050405020304" pitchFamily="18" charset="0"/>
            </a:endParaRPr>
          </a:p>
          <a:p>
            <a:pPr marL="285750" indent="-285750" algn="just">
              <a:lnSpc>
                <a:spcPct val="150000"/>
              </a:lnSpc>
              <a:spcAft>
                <a:spcPts val="600"/>
              </a:spcAft>
              <a:buFont typeface="Wingdings" panose="05000000000000000000" pitchFamily="2" charset="2"/>
              <a:buChar char="Ø"/>
              <a:tabLst>
                <a:tab pos="457200" algn="l"/>
              </a:tabLst>
            </a:pPr>
            <a:r>
              <a:rPr lang="en-GB" sz="1700" dirty="0">
                <a:effectLst/>
                <a:latin typeface="Times New Roman" panose="02020603050405020304" pitchFamily="18" charset="0"/>
                <a:ea typeface="SimSun" panose="02010600030101010101" pitchFamily="2" charset="-122"/>
                <a:cs typeface="Times New Roman" panose="02020603050405020304" pitchFamily="18" charset="0"/>
              </a:rPr>
              <a:t>Mouse		: Logitech.</a:t>
            </a:r>
            <a:endParaRPr lang="en-IN" sz="1700"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lgn="just">
              <a:lnSpc>
                <a:spcPct val="150000"/>
              </a:lnSpc>
              <a:spcAft>
                <a:spcPts val="600"/>
              </a:spcAft>
              <a:buFont typeface="Wingdings" panose="05000000000000000000" pitchFamily="2" charset="2"/>
              <a:buChar char="Ø"/>
              <a:tabLst>
                <a:tab pos="457200" algn="l"/>
              </a:tabLst>
            </a:pPr>
            <a:r>
              <a:rPr lang="en-GB" sz="1700" dirty="0">
                <a:effectLst/>
                <a:latin typeface="Times New Roman" panose="02020603050405020304" pitchFamily="18" charset="0"/>
                <a:ea typeface="SimSun" panose="02010600030101010101" pitchFamily="2" charset="-122"/>
                <a:cs typeface="Times New Roman" panose="02020603050405020304" pitchFamily="18" charset="0"/>
              </a:rPr>
              <a:t>Ram		: 512 Mb.</a:t>
            </a:r>
          </a:p>
          <a:p>
            <a:pPr marL="0" indent="0" algn="just">
              <a:lnSpc>
                <a:spcPct val="150000"/>
              </a:lnSpc>
              <a:spcAft>
                <a:spcPts val="600"/>
              </a:spcAft>
              <a:buNone/>
              <a:tabLst>
                <a:tab pos="457200" algn="l"/>
              </a:tabLst>
            </a:pPr>
            <a:r>
              <a:rPr lang="en-US" sz="2000" b="1" dirty="0">
                <a:latin typeface="Times New Roman" panose="02020603050405020304" pitchFamily="18" charset="0"/>
                <a:cs typeface="Times New Roman" panose="02020603050405020304" pitchFamily="18" charset="0"/>
              </a:rPr>
              <a:t>  SOFTWARE REQUIREMENTS</a:t>
            </a:r>
          </a:p>
          <a:p>
            <a:pPr lvl="0" algn="just">
              <a:lnSpc>
                <a:spcPct val="150000"/>
              </a:lnSpc>
              <a:spcAft>
                <a:spcPts val="1000"/>
              </a:spcAft>
              <a:buSzPts val="1200"/>
              <a:buFont typeface="Wingdings" panose="05000000000000000000" pitchFamily="2" charset="2"/>
              <a:buChar char="Ø"/>
              <a:tabLst>
                <a:tab pos="231775" algn="l"/>
              </a:tabLst>
            </a:pPr>
            <a:r>
              <a:rPr lang="en-US" sz="1700" spc="-10" dirty="0">
                <a:effectLst/>
                <a:latin typeface="Times New Roman" panose="02020603050405020304" pitchFamily="18" charset="0"/>
                <a:ea typeface="Times New Roman" panose="02020603050405020304" pitchFamily="18" charset="0"/>
                <a:cs typeface="Times New Roman" panose="02020603050405020304" pitchFamily="18" charset="0"/>
              </a:rPr>
              <a:t>Operating System: Windows</a:t>
            </a:r>
            <a:endParaRPr lang="en-IN" sz="1700" spc="-1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0" algn="just">
              <a:lnSpc>
                <a:spcPct val="150000"/>
              </a:lnSpc>
              <a:spcBef>
                <a:spcPts val="690"/>
              </a:spcBef>
              <a:spcAft>
                <a:spcPts val="1000"/>
              </a:spcAft>
              <a:buSzPts val="1200"/>
              <a:buFont typeface="Wingdings" panose="05000000000000000000" pitchFamily="2" charset="2"/>
              <a:buChar char="Ø"/>
              <a:tabLst>
                <a:tab pos="231775" algn="l"/>
              </a:tabLst>
            </a:pPr>
            <a:r>
              <a:rPr lang="en-US" sz="1700" spc="-10" dirty="0">
                <a:effectLst/>
                <a:latin typeface="Times New Roman" panose="02020603050405020304" pitchFamily="18" charset="0"/>
                <a:ea typeface="Times New Roman" panose="02020603050405020304" pitchFamily="18" charset="0"/>
                <a:cs typeface="Times New Roman" panose="02020603050405020304" pitchFamily="18" charset="0"/>
              </a:rPr>
              <a:t>Coding Language:  Python 3.7 </a:t>
            </a:r>
            <a:endParaRPr lang="en-IN" sz="1700" spc="-1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lnSpc>
                <a:spcPct val="150000"/>
              </a:lnSpc>
              <a:spcAft>
                <a:spcPts val="600"/>
              </a:spcAft>
              <a:buNone/>
              <a:tabLst>
                <a:tab pos="457200" algn="l"/>
              </a:tabLst>
            </a:pPr>
            <a:endParaRPr lang="en-US" sz="1800" b="1" dirty="0">
              <a:latin typeface="Times New Roman" panose="02020603050405020304" pitchFamily="18" charset="0"/>
              <a:cs typeface="Times New Roman" panose="02020603050405020304" pitchFamily="18" charset="0"/>
            </a:endParaRPr>
          </a:p>
          <a:p>
            <a:pPr marL="342900" lvl="0" indent="-342900" algn="just">
              <a:lnSpc>
                <a:spcPct val="150000"/>
              </a:lnSpc>
              <a:spcAft>
                <a:spcPts val="600"/>
              </a:spcAft>
              <a:buFont typeface="+mj-lt"/>
              <a:buAutoNum type="arabicPeriod"/>
              <a:tabLst>
                <a:tab pos="457200" algn="l"/>
              </a:tabLst>
            </a:pPr>
            <a:endParaRPr lang="en-IN"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IN" sz="1800" b="1" u="sng" dirty="0">
              <a:latin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32140404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Solstice</Template>
  <TotalTime>1186</TotalTime>
  <Words>1056</Words>
  <Application>Microsoft Office PowerPoint</Application>
  <PresentationFormat>Widescreen</PresentationFormat>
  <Paragraphs>78</Paragraphs>
  <Slides>16</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Arial</vt:lpstr>
      <vt:lpstr>Bookman Old Style</vt:lpstr>
      <vt:lpstr>Calibri</vt:lpstr>
      <vt:lpstr>Gill Sans MT</vt:lpstr>
      <vt:lpstr>Times New Roman</vt:lpstr>
      <vt:lpstr>ui-sans-serif</vt:lpstr>
      <vt:lpstr>Verdana</vt:lpstr>
      <vt:lpstr>Wingdings</vt:lpstr>
      <vt:lpstr>Wingdings 2</vt:lpstr>
      <vt:lpstr>Solstice</vt:lpstr>
      <vt:lpstr>A minor project on Machine Learning-Based Car Model Prediction through  Vehicle Pattern Recognition Under the guidance of  Mrs. ANURADHA REDDY   B.Tech M.Tech ,(Ph.D) Associate Professor of CSE  </vt:lpstr>
      <vt:lpstr>Contents</vt:lpstr>
      <vt:lpstr>ABSTRACT:</vt:lpstr>
      <vt:lpstr>INTRODUCTION:</vt:lpstr>
      <vt:lpstr>EXISTING SYSTEM:</vt:lpstr>
      <vt:lpstr>DRAWBACKS OF EXISTING SYSTEM :</vt:lpstr>
      <vt:lpstr>PROPOSED SYSTEM: </vt:lpstr>
      <vt:lpstr>ADVANTAGES OF PROPOSED SYSTEM :</vt:lpstr>
      <vt:lpstr>SYSTEM   REQUIREMENTS: </vt:lpstr>
      <vt:lpstr>SYSTEM  ARCHITECTURE :</vt:lpstr>
      <vt:lpstr>SCREENSHOTS :</vt:lpstr>
      <vt:lpstr>PowerPoint Presentation</vt:lpstr>
      <vt:lpstr>PowerPoint Presentation</vt:lpstr>
      <vt:lpstr>ADVANTAGES :</vt:lpstr>
      <vt:lpstr> CONCLUSION :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Chintalapalli Sreeja reddy</dc:creator>
  <cp:lastModifiedBy>Sahith Rapelly</cp:lastModifiedBy>
  <cp:revision>54</cp:revision>
  <dcterms:created xsi:type="dcterms:W3CDTF">2024-07-08T12:29:38Z</dcterms:created>
  <dcterms:modified xsi:type="dcterms:W3CDTF">2025-01-28T15:22:29Z</dcterms:modified>
</cp:coreProperties>
</file>